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778" r:id="rId8"/>
  </p:sldMasterIdLst>
  <p:notesMasterIdLst>
    <p:notesMasterId r:id="rId38"/>
  </p:notesMasterIdLst>
  <p:sldIdLst>
    <p:sldId id="441" r:id="rId9"/>
    <p:sldId id="257" r:id="rId10"/>
    <p:sldId id="258" r:id="rId11"/>
    <p:sldId id="259" r:id="rId12"/>
    <p:sldId id="260" r:id="rId13"/>
    <p:sldId id="430" r:id="rId14"/>
    <p:sldId id="431" r:id="rId15"/>
    <p:sldId id="429" r:id="rId16"/>
    <p:sldId id="444" r:id="rId17"/>
    <p:sldId id="263" r:id="rId18"/>
    <p:sldId id="432" r:id="rId19"/>
    <p:sldId id="433" r:id="rId20"/>
    <p:sldId id="428" r:id="rId21"/>
    <p:sldId id="469" r:id="rId22"/>
    <p:sldId id="470" r:id="rId23"/>
    <p:sldId id="471" r:id="rId24"/>
    <p:sldId id="472" r:id="rId25"/>
    <p:sldId id="473" r:id="rId26"/>
    <p:sldId id="474" r:id="rId27"/>
    <p:sldId id="434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443" r:id="rId37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12DC2-7592-7444-95B4-2DDBCD296F34}" v="57" dt="2021-02-22T13:12:27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69" autoAdjust="0"/>
    <p:restoredTop sz="90590"/>
  </p:normalViewPr>
  <p:slideViewPr>
    <p:cSldViewPr>
      <p:cViewPr varScale="1">
        <p:scale>
          <a:sx n="97" d="100"/>
          <a:sy n="97" d="100"/>
        </p:scale>
        <p:origin x="232" y="504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CA612DC2-7592-7444-95B4-2DDBCD296F34}"/>
    <pc:docChg chg="undo custSel addSld delSld modSld sldOrd">
      <pc:chgData name="Van Eyken Koen" userId="435f31d3-9fa3-41eb-a6e7-7dcb3a5dcb26" providerId="ADAL" clId="{CA612DC2-7592-7444-95B4-2DDBCD296F34}" dt="2021-02-22T13:12:31.014" v="1122"/>
      <pc:docMkLst>
        <pc:docMk/>
      </pc:docMkLst>
      <pc:sldChg chg="modSp mod">
        <pc:chgData name="Van Eyken Koen" userId="435f31d3-9fa3-41eb-a6e7-7dcb3a5dcb26" providerId="ADAL" clId="{CA612DC2-7592-7444-95B4-2DDBCD296F34}" dt="2021-02-22T09:12:46.248" v="842" actId="20577"/>
        <pc:sldMkLst>
          <pc:docMk/>
          <pc:sldMk cId="0" sldId="257"/>
        </pc:sldMkLst>
        <pc:spChg chg="mod">
          <ac:chgData name="Van Eyken Koen" userId="435f31d3-9fa3-41eb-a6e7-7dcb3a5dcb26" providerId="ADAL" clId="{CA612DC2-7592-7444-95B4-2DDBCD296F34}" dt="2021-02-22T09:12:46.248" v="842" actId="20577"/>
          <ac:spMkLst>
            <pc:docMk/>
            <pc:sldMk cId="0" sldId="257"/>
            <ac:spMk id="13314" creationId="{00000000-0000-0000-0000-000000000000}"/>
          </ac:spMkLst>
        </pc:spChg>
      </pc:sldChg>
      <pc:sldChg chg="del">
        <pc:chgData name="Van Eyken Koen" userId="435f31d3-9fa3-41eb-a6e7-7dcb3a5dcb26" providerId="ADAL" clId="{CA612DC2-7592-7444-95B4-2DDBCD296F34}" dt="2021-02-22T09:08:47.974" v="779" actId="2696"/>
        <pc:sldMkLst>
          <pc:docMk/>
          <pc:sldMk cId="0" sldId="265"/>
        </pc:sldMkLst>
      </pc:sldChg>
      <pc:sldChg chg="add del">
        <pc:chgData name="Van Eyken Koen" userId="435f31d3-9fa3-41eb-a6e7-7dcb3a5dcb26" providerId="ADAL" clId="{CA612DC2-7592-7444-95B4-2DDBCD296F34}" dt="2021-02-22T09:08:39.572" v="774" actId="2696"/>
        <pc:sldMkLst>
          <pc:docMk/>
          <pc:sldMk cId="0" sldId="267"/>
        </pc:sldMkLst>
      </pc:sldChg>
      <pc:sldChg chg="del">
        <pc:chgData name="Van Eyken Koen" userId="435f31d3-9fa3-41eb-a6e7-7dcb3a5dcb26" providerId="ADAL" clId="{CA612DC2-7592-7444-95B4-2DDBCD296F34}" dt="2021-02-22T09:08:43.331" v="777" actId="2696"/>
        <pc:sldMkLst>
          <pc:docMk/>
          <pc:sldMk cId="0" sldId="268"/>
        </pc:sldMkLst>
      </pc:sldChg>
      <pc:sldChg chg="del">
        <pc:chgData name="Van Eyken Koen" userId="435f31d3-9fa3-41eb-a6e7-7dcb3a5dcb26" providerId="ADAL" clId="{CA612DC2-7592-7444-95B4-2DDBCD296F34}" dt="2021-02-22T09:08:55.318" v="783" actId="2696"/>
        <pc:sldMkLst>
          <pc:docMk/>
          <pc:sldMk cId="0" sldId="269"/>
        </pc:sldMkLst>
      </pc:sldChg>
      <pc:sldChg chg="del">
        <pc:chgData name="Van Eyken Koen" userId="435f31d3-9fa3-41eb-a6e7-7dcb3a5dcb26" providerId="ADAL" clId="{CA612DC2-7592-7444-95B4-2DDBCD296F34}" dt="2021-02-22T09:08:56.144" v="784" actId="2696"/>
        <pc:sldMkLst>
          <pc:docMk/>
          <pc:sldMk cId="0" sldId="270"/>
        </pc:sldMkLst>
      </pc:sldChg>
      <pc:sldChg chg="del">
        <pc:chgData name="Van Eyken Koen" userId="435f31d3-9fa3-41eb-a6e7-7dcb3a5dcb26" providerId="ADAL" clId="{CA612DC2-7592-7444-95B4-2DDBCD296F34}" dt="2021-02-22T09:08:56.963" v="785" actId="2696"/>
        <pc:sldMkLst>
          <pc:docMk/>
          <pc:sldMk cId="0" sldId="271"/>
        </pc:sldMkLst>
      </pc:sldChg>
      <pc:sldChg chg="del">
        <pc:chgData name="Van Eyken Koen" userId="435f31d3-9fa3-41eb-a6e7-7dcb3a5dcb26" providerId="ADAL" clId="{CA612DC2-7592-7444-95B4-2DDBCD296F34}" dt="2021-02-22T09:08:57.707" v="786" actId="2696"/>
        <pc:sldMkLst>
          <pc:docMk/>
          <pc:sldMk cId="0" sldId="272"/>
        </pc:sldMkLst>
      </pc:sldChg>
      <pc:sldChg chg="del">
        <pc:chgData name="Van Eyken Koen" userId="435f31d3-9fa3-41eb-a6e7-7dcb3a5dcb26" providerId="ADAL" clId="{CA612DC2-7592-7444-95B4-2DDBCD296F34}" dt="2021-02-22T09:08:58.565" v="787" actId="2696"/>
        <pc:sldMkLst>
          <pc:docMk/>
          <pc:sldMk cId="0" sldId="273"/>
        </pc:sldMkLst>
      </pc:sldChg>
      <pc:sldChg chg="addSp delSp modSp mod">
        <pc:chgData name="Van Eyken Koen" userId="435f31d3-9fa3-41eb-a6e7-7dcb3a5dcb26" providerId="ADAL" clId="{CA612DC2-7592-7444-95B4-2DDBCD296F34}" dt="2021-02-22T13:12:31.014" v="1122"/>
        <pc:sldMkLst>
          <pc:docMk/>
          <pc:sldMk cId="0" sldId="276"/>
        </pc:sldMkLst>
        <pc:spChg chg="add del mod">
          <ac:chgData name="Van Eyken Koen" userId="435f31d3-9fa3-41eb-a6e7-7dcb3a5dcb26" providerId="ADAL" clId="{CA612DC2-7592-7444-95B4-2DDBCD296F34}" dt="2021-02-22T13:12:31.014" v="1122"/>
          <ac:spMkLst>
            <pc:docMk/>
            <pc:sldMk cId="0" sldId="276"/>
            <ac:spMk id="3" creationId="{BE5619BA-C1E7-8E42-AAF5-46A68EE66123}"/>
          </ac:spMkLst>
        </pc:spChg>
        <pc:graphicFrameChg chg="mod">
          <ac:chgData name="Van Eyken Koen" userId="435f31d3-9fa3-41eb-a6e7-7dcb3a5dcb26" providerId="ADAL" clId="{CA612DC2-7592-7444-95B4-2DDBCD296F34}" dt="2021-02-22T13:12:24.156" v="1119" actId="20577"/>
          <ac:graphicFrameMkLst>
            <pc:docMk/>
            <pc:sldMk cId="0" sldId="276"/>
            <ac:graphicFrameMk id="4" creationId="{18A7272B-4467-2246-9DEE-1FB2B5B40AFA}"/>
          </ac:graphicFrameMkLst>
        </pc:graphicFrameChg>
      </pc:sldChg>
      <pc:sldChg chg="modSp del mod">
        <pc:chgData name="Van Eyken Koen" userId="435f31d3-9fa3-41eb-a6e7-7dcb3a5dcb26" providerId="ADAL" clId="{CA612DC2-7592-7444-95B4-2DDBCD296F34}" dt="2021-02-04T09:20:44.317" v="613" actId="2696"/>
        <pc:sldMkLst>
          <pc:docMk/>
          <pc:sldMk cId="1171098843" sldId="428"/>
        </pc:sldMkLst>
        <pc:spChg chg="mod">
          <ac:chgData name="Van Eyken Koen" userId="435f31d3-9fa3-41eb-a6e7-7dcb3a5dcb26" providerId="ADAL" clId="{CA612DC2-7592-7444-95B4-2DDBCD296F34}" dt="2021-02-04T09:20:34.521" v="612" actId="20577"/>
          <ac:spMkLst>
            <pc:docMk/>
            <pc:sldMk cId="1171098843" sldId="428"/>
            <ac:spMk id="13314" creationId="{00000000-0000-0000-0000-000000000000}"/>
          </ac:spMkLst>
        </pc:spChg>
      </pc:sldChg>
      <pc:sldChg chg="modSp add mod">
        <pc:chgData name="Van Eyken Koen" userId="435f31d3-9fa3-41eb-a6e7-7dcb3a5dcb26" providerId="ADAL" clId="{CA612DC2-7592-7444-95B4-2DDBCD296F34}" dt="2021-02-22T09:13:06.746" v="870" actId="6549"/>
        <pc:sldMkLst>
          <pc:docMk/>
          <pc:sldMk cId="4038618453" sldId="428"/>
        </pc:sldMkLst>
        <pc:spChg chg="mod">
          <ac:chgData name="Van Eyken Koen" userId="435f31d3-9fa3-41eb-a6e7-7dcb3a5dcb26" providerId="ADAL" clId="{CA612DC2-7592-7444-95B4-2DDBCD296F34}" dt="2021-02-22T09:13:06.746" v="870" actId="6549"/>
          <ac:spMkLst>
            <pc:docMk/>
            <pc:sldMk cId="4038618453" sldId="428"/>
            <ac:spMk id="61441" creationId="{00000000-0000-0000-0000-000000000000}"/>
          </ac:spMkLst>
        </pc:spChg>
      </pc:sldChg>
      <pc:sldChg chg="modSp add mod">
        <pc:chgData name="Van Eyken Koen" userId="435f31d3-9fa3-41eb-a6e7-7dcb3a5dcb26" providerId="ADAL" clId="{CA612DC2-7592-7444-95B4-2DDBCD296F34}" dt="2021-02-22T13:11:02.850" v="1111" actId="1076"/>
        <pc:sldMkLst>
          <pc:docMk/>
          <pc:sldMk cId="652535310" sldId="434"/>
        </pc:sldMkLst>
        <pc:spChg chg="mod">
          <ac:chgData name="Van Eyken Koen" userId="435f31d3-9fa3-41eb-a6e7-7dcb3a5dcb26" providerId="ADAL" clId="{CA612DC2-7592-7444-95B4-2DDBCD296F34}" dt="2021-02-22T09:13:57.599" v="878"/>
          <ac:spMkLst>
            <pc:docMk/>
            <pc:sldMk cId="652535310" sldId="434"/>
            <ac:spMk id="67585" creationId="{00000000-0000-0000-0000-000000000000}"/>
          </ac:spMkLst>
        </pc:spChg>
        <pc:spChg chg="mod">
          <ac:chgData name="Van Eyken Koen" userId="435f31d3-9fa3-41eb-a6e7-7dcb3a5dcb26" providerId="ADAL" clId="{CA612DC2-7592-7444-95B4-2DDBCD296F34}" dt="2021-02-22T13:10:53.486" v="1107" actId="20577"/>
          <ac:spMkLst>
            <pc:docMk/>
            <pc:sldMk cId="652535310" sldId="434"/>
            <ac:spMk id="67586" creationId="{00000000-0000-0000-0000-000000000000}"/>
          </ac:spMkLst>
        </pc:spChg>
        <pc:picChg chg="mod">
          <ac:chgData name="Van Eyken Koen" userId="435f31d3-9fa3-41eb-a6e7-7dcb3a5dcb26" providerId="ADAL" clId="{CA612DC2-7592-7444-95B4-2DDBCD296F34}" dt="2021-02-22T13:11:02.850" v="1111" actId="1076"/>
          <ac:picMkLst>
            <pc:docMk/>
            <pc:sldMk cId="652535310" sldId="434"/>
            <ac:picMk id="3" creationId="{284AA3FE-1C07-6A4E-8395-F786B2BF45B5}"/>
          </ac:picMkLst>
        </pc:picChg>
      </pc:sldChg>
      <pc:sldChg chg="del">
        <pc:chgData name="Van Eyken Koen" userId="435f31d3-9fa3-41eb-a6e7-7dcb3a5dcb26" providerId="ADAL" clId="{CA612DC2-7592-7444-95B4-2DDBCD296F34}" dt="2021-02-22T09:08:41.009" v="775" actId="2696"/>
        <pc:sldMkLst>
          <pc:docMk/>
          <pc:sldMk cId="1127456690" sldId="434"/>
        </pc:sldMkLst>
      </pc:sldChg>
      <pc:sldChg chg="del">
        <pc:chgData name="Van Eyken Koen" userId="435f31d3-9fa3-41eb-a6e7-7dcb3a5dcb26" providerId="ADAL" clId="{CA612DC2-7592-7444-95B4-2DDBCD296F34}" dt="2021-02-22T09:08:42.331" v="776" actId="2696"/>
        <pc:sldMkLst>
          <pc:docMk/>
          <pc:sldMk cId="2960474465" sldId="435"/>
        </pc:sldMkLst>
      </pc:sldChg>
      <pc:sldChg chg="del">
        <pc:chgData name="Van Eyken Koen" userId="435f31d3-9fa3-41eb-a6e7-7dcb3a5dcb26" providerId="ADAL" clId="{CA612DC2-7592-7444-95B4-2DDBCD296F34}" dt="2021-02-22T09:08:44.192" v="778" actId="2696"/>
        <pc:sldMkLst>
          <pc:docMk/>
          <pc:sldMk cId="2016844467" sldId="436"/>
        </pc:sldMkLst>
      </pc:sldChg>
      <pc:sldChg chg="del">
        <pc:chgData name="Van Eyken Koen" userId="435f31d3-9fa3-41eb-a6e7-7dcb3a5dcb26" providerId="ADAL" clId="{CA612DC2-7592-7444-95B4-2DDBCD296F34}" dt="2021-02-22T09:08:50.126" v="780" actId="2696"/>
        <pc:sldMkLst>
          <pc:docMk/>
          <pc:sldMk cId="3442137209" sldId="437"/>
        </pc:sldMkLst>
      </pc:sldChg>
      <pc:sldChg chg="del">
        <pc:chgData name="Van Eyken Koen" userId="435f31d3-9fa3-41eb-a6e7-7dcb3a5dcb26" providerId="ADAL" clId="{CA612DC2-7592-7444-95B4-2DDBCD296F34}" dt="2021-02-22T09:08:51.171" v="781" actId="2696"/>
        <pc:sldMkLst>
          <pc:docMk/>
          <pc:sldMk cId="3345862012" sldId="438"/>
        </pc:sldMkLst>
      </pc:sldChg>
      <pc:sldChg chg="del">
        <pc:chgData name="Van Eyken Koen" userId="435f31d3-9fa3-41eb-a6e7-7dcb3a5dcb26" providerId="ADAL" clId="{CA612DC2-7592-7444-95B4-2DDBCD296F34}" dt="2021-02-22T09:08:53.939" v="782" actId="2696"/>
        <pc:sldMkLst>
          <pc:docMk/>
          <pc:sldMk cId="3742787196" sldId="439"/>
        </pc:sldMkLst>
      </pc:sldChg>
      <pc:sldChg chg="addSp delSp modSp add mod">
        <pc:chgData name="Van Eyken Koen" userId="435f31d3-9fa3-41eb-a6e7-7dcb3a5dcb26" providerId="ADAL" clId="{CA612DC2-7592-7444-95B4-2DDBCD296F34}" dt="2021-02-04T09:27:24.533" v="771" actId="20577"/>
        <pc:sldMkLst>
          <pc:docMk/>
          <pc:sldMk cId="600190705" sldId="444"/>
        </pc:sldMkLst>
        <pc:spChg chg="add mod">
          <ac:chgData name="Van Eyken Koen" userId="435f31d3-9fa3-41eb-a6e7-7dcb3a5dcb26" providerId="ADAL" clId="{CA612DC2-7592-7444-95B4-2DDBCD296F34}" dt="2021-02-04T09:23:38.616" v="714" actId="1076"/>
          <ac:spMkLst>
            <pc:docMk/>
            <pc:sldMk cId="600190705" sldId="444"/>
            <ac:spMk id="5" creationId="{73AB0556-3C0C-C243-8F22-DB02BFB9A7FC}"/>
          </ac:spMkLst>
        </pc:spChg>
        <pc:spChg chg="add mod">
          <ac:chgData name="Van Eyken Koen" userId="435f31d3-9fa3-41eb-a6e7-7dcb3a5dcb26" providerId="ADAL" clId="{CA612DC2-7592-7444-95B4-2DDBCD296F34}" dt="2021-02-04T09:27:20.636" v="769" actId="20577"/>
          <ac:spMkLst>
            <pc:docMk/>
            <pc:sldMk cId="600190705" sldId="444"/>
            <ac:spMk id="6" creationId="{5E691006-A955-1A4C-965F-F62A682F833A}"/>
          </ac:spMkLst>
        </pc:spChg>
        <pc:spChg chg="add mod">
          <ac:chgData name="Van Eyken Koen" userId="435f31d3-9fa3-41eb-a6e7-7dcb3a5dcb26" providerId="ADAL" clId="{CA612DC2-7592-7444-95B4-2DDBCD296F34}" dt="2021-02-04T09:23:30.522" v="711" actId="20577"/>
          <ac:spMkLst>
            <pc:docMk/>
            <pc:sldMk cId="600190705" sldId="444"/>
            <ac:spMk id="11" creationId="{68CB37B4-1C5D-A040-A495-E0A4C41C2B38}"/>
          </ac:spMkLst>
        </pc:spChg>
        <pc:spChg chg="add mod">
          <ac:chgData name="Van Eyken Koen" userId="435f31d3-9fa3-41eb-a6e7-7dcb3a5dcb26" providerId="ADAL" clId="{CA612DC2-7592-7444-95B4-2DDBCD296F34}" dt="2021-02-04T09:27:02.962" v="767" actId="6549"/>
          <ac:spMkLst>
            <pc:docMk/>
            <pc:sldMk cId="600190705" sldId="444"/>
            <ac:spMk id="12" creationId="{2C2935A8-364E-6143-A6DB-AF6031919750}"/>
          </ac:spMkLst>
        </pc:spChg>
        <pc:spChg chg="add mod">
          <ac:chgData name="Van Eyken Koen" userId="435f31d3-9fa3-41eb-a6e7-7dcb3a5dcb26" providerId="ADAL" clId="{CA612DC2-7592-7444-95B4-2DDBCD296F34}" dt="2021-02-04T09:27:22.781" v="770" actId="20577"/>
          <ac:spMkLst>
            <pc:docMk/>
            <pc:sldMk cId="600190705" sldId="444"/>
            <ac:spMk id="14" creationId="{7D30365E-0885-3E4F-829F-74BB37A32A3D}"/>
          </ac:spMkLst>
        </pc:spChg>
        <pc:spChg chg="add mod">
          <ac:chgData name="Van Eyken Koen" userId="435f31d3-9fa3-41eb-a6e7-7dcb3a5dcb26" providerId="ADAL" clId="{CA612DC2-7592-7444-95B4-2DDBCD296F34}" dt="2021-02-04T09:27:24.533" v="771" actId="20577"/>
          <ac:spMkLst>
            <pc:docMk/>
            <pc:sldMk cId="600190705" sldId="444"/>
            <ac:spMk id="15" creationId="{785A45D9-B155-904E-A923-1CC2E8A33E25}"/>
          </ac:spMkLst>
        </pc:spChg>
        <pc:spChg chg="mod">
          <ac:chgData name="Van Eyken Koen" userId="435f31d3-9fa3-41eb-a6e7-7dcb3a5dcb26" providerId="ADAL" clId="{CA612DC2-7592-7444-95B4-2DDBCD296F34}" dt="2021-02-04T09:01:51.162" v="16" actId="20577"/>
          <ac:spMkLst>
            <pc:docMk/>
            <pc:sldMk cId="600190705" sldId="444"/>
            <ac:spMk id="17409" creationId="{00000000-0000-0000-0000-000000000000}"/>
          </ac:spMkLst>
        </pc:spChg>
        <pc:graphicFrameChg chg="mod">
          <ac:chgData name="Van Eyken Koen" userId="435f31d3-9fa3-41eb-a6e7-7dcb3a5dcb26" providerId="ADAL" clId="{CA612DC2-7592-7444-95B4-2DDBCD296F34}" dt="2021-02-04T09:01:55.148" v="18" actId="478"/>
          <ac:graphicFrameMkLst>
            <pc:docMk/>
            <pc:sldMk cId="600190705" sldId="444"/>
            <ac:graphicFrameMk id="4" creationId="{A7499C56-E126-E748-91D7-0EF95486B63E}"/>
          </ac:graphicFrameMkLst>
        </pc:graphicFrameChg>
        <pc:picChg chg="add del mod">
          <ac:chgData name="Van Eyken Koen" userId="435f31d3-9fa3-41eb-a6e7-7dcb3a5dcb26" providerId="ADAL" clId="{CA612DC2-7592-7444-95B4-2DDBCD296F34}" dt="2021-02-04T09:07:52.362" v="23" actId="478"/>
          <ac:picMkLst>
            <pc:docMk/>
            <pc:sldMk cId="600190705" sldId="444"/>
            <ac:picMk id="3" creationId="{CAE0131E-403A-5D4C-81B8-DC4232581844}"/>
          </ac:picMkLst>
        </pc:picChg>
        <pc:picChg chg="add mod">
          <ac:chgData name="Van Eyken Koen" userId="435f31d3-9fa3-41eb-a6e7-7dcb3a5dcb26" providerId="ADAL" clId="{CA612DC2-7592-7444-95B4-2DDBCD296F34}" dt="2021-02-04T09:08:55.125" v="41" actId="1076"/>
          <ac:picMkLst>
            <pc:docMk/>
            <pc:sldMk cId="600190705" sldId="444"/>
            <ac:picMk id="1026" creationId="{7A64AD09-C442-F340-A0C3-620837F62FB2}"/>
          </ac:picMkLst>
        </pc:picChg>
        <pc:picChg chg="add del mod">
          <ac:chgData name="Van Eyken Koen" userId="435f31d3-9fa3-41eb-a6e7-7dcb3a5dcb26" providerId="ADAL" clId="{CA612DC2-7592-7444-95B4-2DDBCD296F34}" dt="2021-02-04T09:08:06.813" v="28"/>
          <ac:picMkLst>
            <pc:docMk/>
            <pc:sldMk cId="600190705" sldId="444"/>
            <ac:picMk id="1028" creationId="{C15DCCF8-5BA8-DC4D-9CA7-CEECE833BB9B}"/>
          </ac:picMkLst>
        </pc:picChg>
        <pc:picChg chg="add mod">
          <ac:chgData name="Van Eyken Koen" userId="435f31d3-9fa3-41eb-a6e7-7dcb3a5dcb26" providerId="ADAL" clId="{CA612DC2-7592-7444-95B4-2DDBCD296F34}" dt="2021-02-04T09:08:58.639" v="43" actId="1076"/>
          <ac:picMkLst>
            <pc:docMk/>
            <pc:sldMk cId="600190705" sldId="444"/>
            <ac:picMk id="1030" creationId="{2CED6CC2-B4CB-454F-9CFA-07F3E720DCC7}"/>
          </ac:picMkLst>
        </pc:picChg>
        <pc:picChg chg="add mod">
          <ac:chgData name="Van Eyken Koen" userId="435f31d3-9fa3-41eb-a6e7-7dcb3a5dcb26" providerId="ADAL" clId="{CA612DC2-7592-7444-95B4-2DDBCD296F34}" dt="2021-02-04T09:08:57.672" v="42" actId="1076"/>
          <ac:picMkLst>
            <pc:docMk/>
            <pc:sldMk cId="600190705" sldId="444"/>
            <ac:picMk id="1032" creationId="{4588A784-BCDF-EA4B-BD43-63E607EBCE84}"/>
          </ac:picMkLst>
        </pc:picChg>
      </pc:sldChg>
      <pc:sldChg chg="add del">
        <pc:chgData name="Van Eyken Koen" userId="435f31d3-9fa3-41eb-a6e7-7dcb3a5dcb26" providerId="ADAL" clId="{CA612DC2-7592-7444-95B4-2DDBCD296F34}" dt="2021-02-22T09:11:32.060" v="812" actId="2890"/>
        <pc:sldMkLst>
          <pc:docMk/>
          <pc:sldMk cId="1457955820" sldId="445"/>
        </pc:sldMkLst>
      </pc:sldChg>
      <pc:sldChg chg="addSp modSp new del mod ord">
        <pc:chgData name="Van Eyken Koen" userId="435f31d3-9fa3-41eb-a6e7-7dcb3a5dcb26" providerId="ADAL" clId="{CA612DC2-7592-7444-95B4-2DDBCD296F34}" dt="2021-02-22T09:13:53.680" v="877" actId="2696"/>
        <pc:sldMkLst>
          <pc:docMk/>
          <pc:sldMk cId="2274722601" sldId="445"/>
        </pc:sldMkLst>
        <pc:spChg chg="add mod">
          <ac:chgData name="Van Eyken Koen" userId="435f31d3-9fa3-41eb-a6e7-7dcb3a5dcb26" providerId="ADAL" clId="{CA612DC2-7592-7444-95B4-2DDBCD296F34}" dt="2021-02-22T09:12:07.985" v="836" actId="20577"/>
          <ac:spMkLst>
            <pc:docMk/>
            <pc:sldMk cId="2274722601" sldId="445"/>
            <ac:spMk id="3" creationId="{946FA74D-2474-3E48-B382-4DDB99A591C9}"/>
          </ac:spMkLst>
        </pc:spChg>
      </pc:sldChg>
      <pc:sldChg chg="modSp add">
        <pc:chgData name="Van Eyken Koen" userId="435f31d3-9fa3-41eb-a6e7-7dcb3a5dcb26" providerId="ADAL" clId="{CA612DC2-7592-7444-95B4-2DDBCD296F34}" dt="2021-02-22T09:13:26.697" v="872"/>
        <pc:sldMkLst>
          <pc:docMk/>
          <pc:sldMk cId="457319724" sldId="469"/>
        </pc:sldMkLst>
        <pc:spChg chg="mod">
          <ac:chgData name="Van Eyken Koen" userId="435f31d3-9fa3-41eb-a6e7-7dcb3a5dcb26" providerId="ADAL" clId="{CA612DC2-7592-7444-95B4-2DDBCD296F34}" dt="2021-02-22T09:13:26.697" v="872"/>
          <ac:spMkLst>
            <pc:docMk/>
            <pc:sldMk cId="457319724" sldId="469"/>
            <ac:spMk id="61441" creationId="{00000000-0000-0000-0000-000000000000}"/>
          </ac:spMkLst>
        </pc:spChg>
      </pc:sldChg>
      <pc:sldChg chg="modSp add">
        <pc:chgData name="Van Eyken Koen" userId="435f31d3-9fa3-41eb-a6e7-7dcb3a5dcb26" providerId="ADAL" clId="{CA612DC2-7592-7444-95B4-2DDBCD296F34}" dt="2021-02-22T09:13:15.162" v="871"/>
        <pc:sldMkLst>
          <pc:docMk/>
          <pc:sldMk cId="1091125845" sldId="470"/>
        </pc:sldMkLst>
        <pc:spChg chg="mod">
          <ac:chgData name="Van Eyken Koen" userId="435f31d3-9fa3-41eb-a6e7-7dcb3a5dcb26" providerId="ADAL" clId="{CA612DC2-7592-7444-95B4-2DDBCD296F34}" dt="2021-02-22T09:13:15.162" v="871"/>
          <ac:spMkLst>
            <pc:docMk/>
            <pc:sldMk cId="1091125845" sldId="470"/>
            <ac:spMk id="62465" creationId="{00000000-0000-0000-0000-000000000000}"/>
          </ac:spMkLst>
        </pc:spChg>
      </pc:sldChg>
      <pc:sldChg chg="modSp add">
        <pc:chgData name="Van Eyken Koen" userId="435f31d3-9fa3-41eb-a6e7-7dcb3a5dcb26" providerId="ADAL" clId="{CA612DC2-7592-7444-95B4-2DDBCD296F34}" dt="2021-02-22T09:13:32.455" v="873"/>
        <pc:sldMkLst>
          <pc:docMk/>
          <pc:sldMk cId="2324967854" sldId="471"/>
        </pc:sldMkLst>
        <pc:spChg chg="mod">
          <ac:chgData name="Van Eyken Koen" userId="435f31d3-9fa3-41eb-a6e7-7dcb3a5dcb26" providerId="ADAL" clId="{CA612DC2-7592-7444-95B4-2DDBCD296F34}" dt="2021-02-22T09:13:32.455" v="873"/>
          <ac:spMkLst>
            <pc:docMk/>
            <pc:sldMk cId="2324967854" sldId="471"/>
            <ac:spMk id="63489" creationId="{00000000-0000-0000-0000-000000000000}"/>
          </ac:spMkLst>
        </pc:spChg>
      </pc:sldChg>
      <pc:sldChg chg="modSp add">
        <pc:chgData name="Van Eyken Koen" userId="435f31d3-9fa3-41eb-a6e7-7dcb3a5dcb26" providerId="ADAL" clId="{CA612DC2-7592-7444-95B4-2DDBCD296F34}" dt="2021-02-22T09:13:38.576" v="874"/>
        <pc:sldMkLst>
          <pc:docMk/>
          <pc:sldMk cId="955093014" sldId="472"/>
        </pc:sldMkLst>
        <pc:spChg chg="mod">
          <ac:chgData name="Van Eyken Koen" userId="435f31d3-9fa3-41eb-a6e7-7dcb3a5dcb26" providerId="ADAL" clId="{CA612DC2-7592-7444-95B4-2DDBCD296F34}" dt="2021-02-22T09:13:38.576" v="874"/>
          <ac:spMkLst>
            <pc:docMk/>
            <pc:sldMk cId="955093014" sldId="472"/>
            <ac:spMk id="64513" creationId="{00000000-0000-0000-0000-000000000000}"/>
          </ac:spMkLst>
        </pc:spChg>
      </pc:sldChg>
      <pc:sldChg chg="modSp add">
        <pc:chgData name="Van Eyken Koen" userId="435f31d3-9fa3-41eb-a6e7-7dcb3a5dcb26" providerId="ADAL" clId="{CA612DC2-7592-7444-95B4-2DDBCD296F34}" dt="2021-02-22T09:13:43.367" v="875"/>
        <pc:sldMkLst>
          <pc:docMk/>
          <pc:sldMk cId="734894008" sldId="473"/>
        </pc:sldMkLst>
        <pc:spChg chg="mod">
          <ac:chgData name="Van Eyken Koen" userId="435f31d3-9fa3-41eb-a6e7-7dcb3a5dcb26" providerId="ADAL" clId="{CA612DC2-7592-7444-95B4-2DDBCD296F34}" dt="2021-02-22T09:13:43.367" v="875"/>
          <ac:spMkLst>
            <pc:docMk/>
            <pc:sldMk cId="734894008" sldId="473"/>
            <ac:spMk id="65537" creationId="{00000000-0000-0000-0000-000000000000}"/>
          </ac:spMkLst>
        </pc:spChg>
      </pc:sldChg>
      <pc:sldChg chg="modSp add">
        <pc:chgData name="Van Eyken Koen" userId="435f31d3-9fa3-41eb-a6e7-7dcb3a5dcb26" providerId="ADAL" clId="{CA612DC2-7592-7444-95B4-2DDBCD296F34}" dt="2021-02-22T09:13:48.158" v="876"/>
        <pc:sldMkLst>
          <pc:docMk/>
          <pc:sldMk cId="2038547480" sldId="474"/>
        </pc:sldMkLst>
        <pc:spChg chg="mod">
          <ac:chgData name="Van Eyken Koen" userId="435f31d3-9fa3-41eb-a6e7-7dcb3a5dcb26" providerId="ADAL" clId="{CA612DC2-7592-7444-95B4-2DDBCD296F34}" dt="2021-02-22T09:13:48.158" v="876"/>
          <ac:spMkLst>
            <pc:docMk/>
            <pc:sldMk cId="2038547480" sldId="474"/>
            <ac:spMk id="66563" creationId="{00000000-0000-0000-0000-000000000000}"/>
          </ac:spMkLst>
        </pc:spChg>
      </pc:sldChg>
    </pc:docChg>
  </pc:docChgLst>
  <pc:docChgLst>
    <pc:chgData name="Van Eyken Koen" userId="435f31d3-9fa3-41eb-a6e7-7dcb3a5dcb26" providerId="ADAL" clId="{CE16DD2A-921D-5C44-9C39-03F3FF9A50FD}"/>
    <pc:docChg chg="undo custSel addSld delSld modSld modMainMaster modNotesMaster">
      <pc:chgData name="Van Eyken Koen" userId="435f31d3-9fa3-41eb-a6e7-7dcb3a5dcb26" providerId="ADAL" clId="{CE16DD2A-921D-5C44-9C39-03F3FF9A50FD}" dt="2020-06-11T07:44:19.260" v="505" actId="20577"/>
      <pc:docMkLst>
        <pc:docMk/>
      </pc:docMkLst>
      <pc:sldChg chg="del">
        <pc:chgData name="Van Eyken Koen" userId="435f31d3-9fa3-41eb-a6e7-7dcb3a5dcb26" providerId="ADAL" clId="{CE16DD2A-921D-5C44-9C39-03F3FF9A50FD}" dt="2020-06-09T07:57:56.546" v="1" actId="2696"/>
        <pc:sldMkLst>
          <pc:docMk/>
          <pc:sldMk cId="0" sldId="256"/>
        </pc:sldMkLst>
      </pc:sldChg>
      <pc:sldChg chg="modSp modNotes">
        <pc:chgData name="Van Eyken Koen" userId="435f31d3-9fa3-41eb-a6e7-7dcb3a5dcb26" providerId="ADAL" clId="{CE16DD2A-921D-5C44-9C39-03F3FF9A50FD}" dt="2020-06-09T12:57:15.656" v="32"/>
        <pc:sldMkLst>
          <pc:docMk/>
          <pc:sldMk cId="0" sldId="257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57"/>
            <ac:spMk id="3" creationId="{4C0A5FCF-1879-E94E-986D-406934C20C72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7"/>
            <ac:spMk id="13313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7"/>
            <ac:spMk id="13314" creationId="{00000000-0000-0000-0000-000000000000}"/>
          </ac:spMkLst>
        </pc:spChg>
      </pc:sldChg>
      <pc:sldChg chg="modSp modNotes">
        <pc:chgData name="Van Eyken Koen" userId="435f31d3-9fa3-41eb-a6e7-7dcb3a5dcb26" providerId="ADAL" clId="{CE16DD2A-921D-5C44-9C39-03F3FF9A50FD}" dt="2020-06-09T12:57:29.333" v="33" actId="14100"/>
        <pc:sldMkLst>
          <pc:docMk/>
          <pc:sldMk cId="0" sldId="258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58"/>
            <ac:spMk id="2" creationId="{954CE25E-CDF8-3448-A740-6F26820EAF7B}"/>
          </ac:spMkLst>
        </pc:spChg>
        <pc:picChg chg="mod">
          <ac:chgData name="Van Eyken Koen" userId="435f31d3-9fa3-41eb-a6e7-7dcb3a5dcb26" providerId="ADAL" clId="{CE16DD2A-921D-5C44-9C39-03F3FF9A50FD}" dt="2020-06-09T12:57:29.333" v="33" actId="14100"/>
          <ac:picMkLst>
            <pc:docMk/>
            <pc:sldMk cId="0" sldId="258"/>
            <ac:picMk id="3" creationId="{80BBEC24-3A4E-734A-B83B-0E793E8376C2}"/>
          </ac:picMkLst>
        </pc:picChg>
      </pc:sldChg>
      <pc:sldChg chg="modSp modNotes">
        <pc:chgData name="Van Eyken Koen" userId="435f31d3-9fa3-41eb-a6e7-7dcb3a5dcb26" providerId="ADAL" clId="{CE16DD2A-921D-5C44-9C39-03F3FF9A50FD}" dt="2020-06-09T12:57:15.656" v="32"/>
        <pc:sldMkLst>
          <pc:docMk/>
          <pc:sldMk cId="0" sldId="259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59"/>
            <ac:spMk id="3" creationId="{A8FB82CB-6C9A-0F41-B3BC-892A7115A1DA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9"/>
            <ac:spMk id="5" creationId="{9D105FE2-F56F-2243-9474-4CFD9875AF92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9"/>
            <ac:spMk id="12" creationId="{32D640D4-2F05-AA49-BFA4-438EF42D2995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9"/>
            <ac:spMk id="16" creationId="{A573DCC1-D9B2-8940-B07A-B48223E45E59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9"/>
            <ac:spMk id="17" creationId="{EACE73D3-7FB2-334E-851F-3D3103BE68E3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9"/>
            <ac:spMk id="15364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9"/>
            <ac:spMk id="15365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9"/>
            <ac:spMk id="15366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9"/>
            <ac:spMk id="15367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9"/>
            <ac:spMk id="15368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9"/>
            <ac:spMk id="15369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59"/>
            <ac:spMk id="15370" creationId="{00000000-0000-0000-0000-000000000000}"/>
          </ac:spMkLst>
        </pc:spChg>
        <pc:grpChg chg="mod">
          <ac:chgData name="Van Eyken Koen" userId="435f31d3-9fa3-41eb-a6e7-7dcb3a5dcb26" providerId="ADAL" clId="{CE16DD2A-921D-5C44-9C39-03F3FF9A50FD}" dt="2020-06-09T12:57:15.656" v="32"/>
          <ac:grpSpMkLst>
            <pc:docMk/>
            <pc:sldMk cId="0" sldId="259"/>
            <ac:grpSpMk id="2" creationId="{DB69EFB0-CA3E-E940-858B-08F158FBA844}"/>
          </ac:grpSpMkLst>
        </pc:grpChg>
        <pc:graphicFrameChg chg="mod">
          <ac:chgData name="Van Eyken Koen" userId="435f31d3-9fa3-41eb-a6e7-7dcb3a5dcb26" providerId="ADAL" clId="{CE16DD2A-921D-5C44-9C39-03F3FF9A50FD}" dt="2020-06-09T12:57:15.656" v="32"/>
          <ac:graphicFrameMkLst>
            <pc:docMk/>
            <pc:sldMk cId="0" sldId="259"/>
            <ac:graphicFrameMk id="4" creationId="{99DE7556-4152-244D-966F-C19B74A22BF6}"/>
          </ac:graphicFrameMkLst>
        </pc:graphicFrame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k cId="0" sldId="259"/>
            <ac:picMk id="15362" creationId="{00000000-0000-0000-0000-000000000000}"/>
          </ac:picMkLst>
        </pc:pic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k cId="0" sldId="259"/>
            <ac:picMk id="15363" creationId="{00000000-0000-0000-0000-000000000000}"/>
          </ac:picMkLst>
        </pc:picChg>
      </pc:sldChg>
      <pc:sldChg chg="addSp delSp modSp modNotes">
        <pc:chgData name="Van Eyken Koen" userId="435f31d3-9fa3-41eb-a6e7-7dcb3a5dcb26" providerId="ADAL" clId="{CE16DD2A-921D-5C44-9C39-03F3FF9A50FD}" dt="2020-06-11T07:44:19.260" v="505" actId="20577"/>
        <pc:sldMkLst>
          <pc:docMk/>
          <pc:sldMk cId="0" sldId="260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60"/>
            <ac:spMk id="2" creationId="{7F474418-C42B-4147-A1A6-246CA9322DB4}"/>
          </ac:spMkLst>
        </pc:spChg>
        <pc:spChg chg="mod">
          <ac:chgData name="Van Eyken Koen" userId="435f31d3-9fa3-41eb-a6e7-7dcb3a5dcb26" providerId="ADAL" clId="{CE16DD2A-921D-5C44-9C39-03F3FF9A50FD}" dt="2020-06-11T06:12:36.871" v="64" actId="18245"/>
          <ac:spMkLst>
            <pc:docMk/>
            <pc:sldMk cId="0" sldId="260"/>
            <ac:spMk id="5" creationId="{2E90E01C-D602-5742-BE42-10BEB89615A6}"/>
          </ac:spMkLst>
        </pc:spChg>
        <pc:spChg chg="mod">
          <ac:chgData name="Van Eyken Koen" userId="435f31d3-9fa3-41eb-a6e7-7dcb3a5dcb26" providerId="ADAL" clId="{CE16DD2A-921D-5C44-9C39-03F3FF9A50FD}" dt="2020-06-11T06:12:33.439" v="63" actId="18245"/>
          <ac:spMkLst>
            <pc:docMk/>
            <pc:sldMk cId="0" sldId="260"/>
            <ac:spMk id="6" creationId="{BBA78D8A-2C4C-9846-BFCE-769AAA6DB173}"/>
          </ac:spMkLst>
        </pc:spChg>
        <pc:spChg chg="add del mod">
          <ac:chgData name="Van Eyken Koen" userId="435f31d3-9fa3-41eb-a6e7-7dcb3a5dcb26" providerId="ADAL" clId="{CE16DD2A-921D-5C44-9C39-03F3FF9A50FD}" dt="2020-06-11T06:16:38.248" v="116" actId="11529"/>
          <ac:spMkLst>
            <pc:docMk/>
            <pc:sldMk cId="0" sldId="260"/>
            <ac:spMk id="8" creationId="{A378EE05-F716-7C4E-B64B-982D365394BA}"/>
          </ac:spMkLst>
        </pc:spChg>
        <pc:spChg chg="add del mod">
          <ac:chgData name="Van Eyken Koen" userId="435f31d3-9fa3-41eb-a6e7-7dcb3a5dcb26" providerId="ADAL" clId="{CE16DD2A-921D-5C44-9C39-03F3FF9A50FD}" dt="2020-06-11T06:12:46.833" v="66" actId="12084"/>
          <ac:spMkLst>
            <pc:docMk/>
            <pc:sldMk cId="0" sldId="260"/>
            <ac:spMk id="16385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11T06:17:28.564" v="127" actId="1076"/>
          <ac:spMkLst>
            <pc:docMk/>
            <pc:sldMk cId="0" sldId="260"/>
            <ac:spMk id="16386" creationId="{00000000-0000-0000-0000-000000000000}"/>
          </ac:spMkLst>
        </pc:spChg>
        <pc:grpChg chg="mod">
          <ac:chgData name="Van Eyken Koen" userId="435f31d3-9fa3-41eb-a6e7-7dcb3a5dcb26" providerId="ADAL" clId="{CE16DD2A-921D-5C44-9C39-03F3FF9A50FD}" dt="2020-06-11T06:12:36.871" v="64" actId="18245"/>
          <ac:grpSpMkLst>
            <pc:docMk/>
            <pc:sldMk cId="0" sldId="260"/>
            <ac:grpSpMk id="4" creationId="{E017E8D0-B45F-484E-8B1A-AFB1FB813567}"/>
          </ac:grpSpMkLst>
        </pc:grpChg>
        <pc:graphicFrameChg chg="add del mod">
          <ac:chgData name="Van Eyken Koen" userId="435f31d3-9fa3-41eb-a6e7-7dcb3a5dcb26" providerId="ADAL" clId="{CE16DD2A-921D-5C44-9C39-03F3FF9A50FD}" dt="2020-06-11T06:12:40.283" v="65" actId="12084"/>
          <ac:graphicFrameMkLst>
            <pc:docMk/>
            <pc:sldMk cId="0" sldId="260"/>
            <ac:graphicFrameMk id="3" creationId="{18A80ACE-8D47-094E-AB7A-7E6C5F8BF302}"/>
          </ac:graphicFrameMkLst>
        </pc:graphicFrameChg>
        <pc:graphicFrameChg chg="add del mod">
          <ac:chgData name="Van Eyken Koen" userId="435f31d3-9fa3-41eb-a6e7-7dcb3a5dcb26" providerId="ADAL" clId="{CE16DD2A-921D-5C44-9C39-03F3FF9A50FD}" dt="2020-06-11T07:44:19.260" v="505" actId="20577"/>
          <ac:graphicFrameMkLst>
            <pc:docMk/>
            <pc:sldMk cId="0" sldId="260"/>
            <ac:graphicFrameMk id="7" creationId="{2EBAC915-E4D3-AE44-AF4B-3618B04A4594}"/>
          </ac:graphicFrameMkLst>
        </pc:graphicFrameChg>
      </pc:sldChg>
      <pc:sldChg chg="addSp delSp modSp modNotes">
        <pc:chgData name="Van Eyken Koen" userId="435f31d3-9fa3-41eb-a6e7-7dcb3a5dcb26" providerId="ADAL" clId="{CE16DD2A-921D-5C44-9C39-03F3FF9A50FD}" dt="2020-06-11T06:23:28.116" v="194"/>
        <pc:sldMkLst>
          <pc:docMk/>
          <pc:sldMk cId="0" sldId="263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63"/>
            <ac:spMk id="2" creationId="{B869D3C5-9F6E-334B-BD5F-538279F632CA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63"/>
            <ac:spMk id="19457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23:00.064" v="189" actId="12084"/>
          <ac:spMkLst>
            <pc:docMk/>
            <pc:sldMk cId="0" sldId="263"/>
            <ac:spMk id="19458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23:28.116" v="194"/>
          <ac:graphicFrameMkLst>
            <pc:docMk/>
            <pc:sldMk cId="0" sldId="263"/>
            <ac:graphicFrameMk id="3" creationId="{CA656BE1-0528-6044-A95B-BED1D1FDA905}"/>
          </ac:graphicFrameMkLst>
        </pc:graphicFrameChg>
      </pc:sldChg>
      <pc:sldChg chg="modSp modNotes">
        <pc:chgData name="Van Eyken Koen" userId="435f31d3-9fa3-41eb-a6e7-7dcb3a5dcb26" providerId="ADAL" clId="{CE16DD2A-921D-5C44-9C39-03F3FF9A50FD}" dt="2020-06-09T12:57:59.635" v="39" actId="14100"/>
        <pc:sldMkLst>
          <pc:docMk/>
          <pc:sldMk cId="0" sldId="265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65"/>
            <ac:spMk id="2" creationId="{45FC637A-E098-7648-AB72-499CC6B2AD15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65"/>
            <ac:spMk id="21505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57.149" v="38" actId="1076"/>
          <ac:spMkLst>
            <pc:docMk/>
            <pc:sldMk cId="0" sldId="265"/>
            <ac:spMk id="21506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59.635" v="39" actId="14100"/>
          <ac:picMkLst>
            <pc:docMk/>
            <pc:sldMk cId="0" sldId="265"/>
            <ac:picMk id="3" creationId="{F380E813-9413-6D40-900B-DEE899E9B27B}"/>
          </ac:picMkLst>
        </pc:picChg>
      </pc:sldChg>
      <pc:sldChg chg="modSp modNotes">
        <pc:chgData name="Van Eyken Koen" userId="435f31d3-9fa3-41eb-a6e7-7dcb3a5dcb26" providerId="ADAL" clId="{CE16DD2A-921D-5C44-9C39-03F3FF9A50FD}" dt="2020-06-09T12:57:15.656" v="32"/>
        <pc:sldMkLst>
          <pc:docMk/>
          <pc:sldMk cId="0" sldId="267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67"/>
            <ac:spMk id="2" creationId="{D8FEE847-52C1-0D44-A115-3057F81D4F59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67"/>
            <ac:spMk id="23553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k cId="0" sldId="267"/>
            <ac:picMk id="3" creationId="{58E1F3C9-63AF-BB4D-B1D9-1E2286EF86A1}"/>
          </ac:picMkLst>
        </pc:picChg>
      </pc:sldChg>
      <pc:sldChg chg="addSp delSp modSp modNotes">
        <pc:chgData name="Van Eyken Koen" userId="435f31d3-9fa3-41eb-a6e7-7dcb3a5dcb26" providerId="ADAL" clId="{CE16DD2A-921D-5C44-9C39-03F3FF9A50FD}" dt="2020-06-11T06:30:05.689" v="296"/>
        <pc:sldMkLst>
          <pc:docMk/>
          <pc:sldMk cId="0" sldId="268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68"/>
            <ac:spMk id="2" creationId="{0A5C6FA8-5991-7543-ABBC-E456BD8594E4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68"/>
            <ac:spMk id="5" creationId="{4DB95863-BB77-FB41-AE8B-0DC032349083}"/>
          </ac:spMkLst>
        </pc:spChg>
        <pc:spChg chg="add del mod">
          <ac:chgData name="Van Eyken Koen" userId="435f31d3-9fa3-41eb-a6e7-7dcb3a5dcb26" providerId="ADAL" clId="{CE16DD2A-921D-5C44-9C39-03F3FF9A50FD}" dt="2020-06-11T06:29:43.516" v="291" actId="12084"/>
          <ac:spMkLst>
            <pc:docMk/>
            <pc:sldMk cId="0" sldId="268"/>
            <ac:spMk id="24578" creationId="{00000000-0000-0000-0000-000000000000}"/>
          </ac:spMkLst>
        </pc:spChg>
        <pc:graphicFrameChg chg="add del mod">
          <ac:chgData name="Van Eyken Koen" userId="435f31d3-9fa3-41eb-a6e7-7dcb3a5dcb26" providerId="ADAL" clId="{CE16DD2A-921D-5C44-9C39-03F3FF9A50FD}" dt="2020-06-11T06:29:37.520" v="290" actId="12084"/>
          <ac:graphicFrameMkLst>
            <pc:docMk/>
            <pc:sldMk cId="0" sldId="268"/>
            <ac:graphicFrameMk id="3" creationId="{A688E0E5-4786-9B4A-96A2-0BBCBBF56BF3}"/>
          </ac:graphicFrameMkLst>
        </pc:graphicFrameChg>
        <pc:graphicFrameChg chg="add mod">
          <ac:chgData name="Van Eyken Koen" userId="435f31d3-9fa3-41eb-a6e7-7dcb3a5dcb26" providerId="ADAL" clId="{CE16DD2A-921D-5C44-9C39-03F3FF9A50FD}" dt="2020-06-11T06:30:05.689" v="296"/>
          <ac:graphicFrameMkLst>
            <pc:docMk/>
            <pc:sldMk cId="0" sldId="268"/>
            <ac:graphicFrameMk id="4" creationId="{C55883FA-D166-B44F-B064-8B532A68038A}"/>
          </ac:graphicFrameMkLst>
        </pc:graphicFrameChg>
      </pc:sldChg>
      <pc:sldChg chg="addSp delSp modSp modNotes">
        <pc:chgData name="Van Eyken Koen" userId="435f31d3-9fa3-41eb-a6e7-7dcb3a5dcb26" providerId="ADAL" clId="{CE16DD2A-921D-5C44-9C39-03F3FF9A50FD}" dt="2020-06-11T06:32:32.510" v="326"/>
        <pc:sldMkLst>
          <pc:docMk/>
          <pc:sldMk cId="0" sldId="269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69"/>
            <ac:spMk id="2" creationId="{4883A190-7950-4F43-9732-3BFCC7B5B75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69"/>
            <ac:spMk id="25601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32:14.119" v="319" actId="12084"/>
          <ac:spMkLst>
            <pc:docMk/>
            <pc:sldMk cId="0" sldId="269"/>
            <ac:spMk id="25602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32:32.510" v="326"/>
          <ac:graphicFrameMkLst>
            <pc:docMk/>
            <pc:sldMk cId="0" sldId="269"/>
            <ac:graphicFrameMk id="3" creationId="{BDB8D900-6A65-0F42-BACA-3C1D9E169857}"/>
          </ac:graphicFrameMkLst>
        </pc:graphicFrameChg>
        <pc:picChg chg="mod">
          <ac:chgData name="Van Eyken Koen" userId="435f31d3-9fa3-41eb-a6e7-7dcb3a5dcb26" providerId="ADAL" clId="{CE16DD2A-921D-5C44-9C39-03F3FF9A50FD}" dt="2020-06-11T06:32:19.808" v="320" actId="1076"/>
          <ac:picMkLst>
            <pc:docMk/>
            <pc:sldMk cId="0" sldId="269"/>
            <ac:picMk id="4" creationId="{3393878E-CB9D-3C47-807C-4ACD881842F6}"/>
          </ac:picMkLst>
        </pc:picChg>
      </pc:sldChg>
      <pc:sldChg chg="addSp delSp modSp modNotes">
        <pc:chgData name="Van Eyken Koen" userId="435f31d3-9fa3-41eb-a6e7-7dcb3a5dcb26" providerId="ADAL" clId="{CE16DD2A-921D-5C44-9C39-03F3FF9A50FD}" dt="2020-06-11T06:36:53.773" v="385" actId="14100"/>
        <pc:sldMkLst>
          <pc:docMk/>
          <pc:sldMk cId="0" sldId="270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70"/>
            <ac:spMk id="2" creationId="{3E3B473F-367C-3249-BC05-8435E656922F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0"/>
            <ac:spMk id="26625" creationId="{00000000-0000-0000-0000-000000000000}"/>
          </ac:spMkLst>
        </pc:spChg>
        <pc:spChg chg="add del mod">
          <ac:chgData name="Van Eyken Koen" userId="435f31d3-9fa3-41eb-a6e7-7dcb3a5dcb26" providerId="ADAL" clId="{CE16DD2A-921D-5C44-9C39-03F3FF9A50FD}" dt="2020-06-11T06:34:14.715" v="346" actId="12084"/>
          <ac:spMkLst>
            <pc:docMk/>
            <pc:sldMk cId="0" sldId="270"/>
            <ac:spMk id="26626" creationId="{00000000-0000-0000-0000-000000000000}"/>
          </ac:spMkLst>
        </pc:spChg>
        <pc:graphicFrameChg chg="add del mod">
          <ac:chgData name="Van Eyken Koen" userId="435f31d3-9fa3-41eb-a6e7-7dcb3a5dcb26" providerId="ADAL" clId="{CE16DD2A-921D-5C44-9C39-03F3FF9A50FD}" dt="2020-06-11T06:34:05.411" v="345" actId="12084"/>
          <ac:graphicFrameMkLst>
            <pc:docMk/>
            <pc:sldMk cId="0" sldId="270"/>
            <ac:graphicFrameMk id="3" creationId="{70017539-DE10-214A-B6F9-1F3F593A8120}"/>
          </ac:graphicFrameMkLst>
        </pc:graphicFrameChg>
        <pc:graphicFrameChg chg="add mod">
          <ac:chgData name="Van Eyken Koen" userId="435f31d3-9fa3-41eb-a6e7-7dcb3a5dcb26" providerId="ADAL" clId="{CE16DD2A-921D-5C44-9C39-03F3FF9A50FD}" dt="2020-06-11T06:36:53.773" v="385" actId="14100"/>
          <ac:graphicFrameMkLst>
            <pc:docMk/>
            <pc:sldMk cId="0" sldId="270"/>
            <ac:graphicFrameMk id="4" creationId="{1E62A76B-DBAA-044C-8814-9E5434A4D654}"/>
          </ac:graphicFrameMkLst>
        </pc:graphicFrameChg>
      </pc:sldChg>
      <pc:sldChg chg="addSp delSp modSp modNotes">
        <pc:chgData name="Van Eyken Koen" userId="435f31d3-9fa3-41eb-a6e7-7dcb3a5dcb26" providerId="ADAL" clId="{CE16DD2A-921D-5C44-9C39-03F3FF9A50FD}" dt="2020-06-11T06:35:05.050" v="359" actId="1076"/>
        <pc:sldMkLst>
          <pc:docMk/>
          <pc:sldMk cId="0" sldId="271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71"/>
            <ac:spMk id="2" creationId="{AD44B3E1-CF63-2F4B-A450-45CD98FE290F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1"/>
            <ac:spMk id="27649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34:40.149" v="354" actId="12084"/>
          <ac:spMkLst>
            <pc:docMk/>
            <pc:sldMk cId="0" sldId="271"/>
            <ac:spMk id="27650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35:05.050" v="359" actId="1076"/>
          <ac:graphicFrameMkLst>
            <pc:docMk/>
            <pc:sldMk cId="0" sldId="271"/>
            <ac:graphicFrameMk id="3" creationId="{A037302C-516C-D54D-86D6-295F338D2DA2}"/>
          </ac:graphicFrameMkLst>
        </pc:graphicFrameChg>
      </pc:sldChg>
      <pc:sldChg chg="addSp delSp modSp modNotes">
        <pc:chgData name="Van Eyken Koen" userId="435f31d3-9fa3-41eb-a6e7-7dcb3a5dcb26" providerId="ADAL" clId="{CE16DD2A-921D-5C44-9C39-03F3FF9A50FD}" dt="2020-06-11T06:35:25.480" v="367" actId="14100"/>
        <pc:sldMkLst>
          <pc:docMk/>
          <pc:sldMk cId="0" sldId="272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72"/>
            <ac:spMk id="2" creationId="{AD50A3C3-A30B-194D-A7A3-20DA31AA88CA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2"/>
            <ac:spMk id="28673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35:13.760" v="364" actId="12084"/>
          <ac:spMkLst>
            <pc:docMk/>
            <pc:sldMk cId="0" sldId="272"/>
            <ac:spMk id="28674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35:25.480" v="367" actId="14100"/>
          <ac:graphicFrameMkLst>
            <pc:docMk/>
            <pc:sldMk cId="0" sldId="272"/>
            <ac:graphicFrameMk id="3" creationId="{0E4E0AA6-FB60-994D-8350-7FC538F0FCAE}"/>
          </ac:graphicFrameMkLst>
        </pc:graphicFrameChg>
      </pc:sldChg>
      <pc:sldChg chg="addSp delSp modSp modNotes">
        <pc:chgData name="Van Eyken Koen" userId="435f31d3-9fa3-41eb-a6e7-7dcb3a5dcb26" providerId="ADAL" clId="{CE16DD2A-921D-5C44-9C39-03F3FF9A50FD}" dt="2020-06-11T06:36:25.546" v="382" actId="167"/>
        <pc:sldMkLst>
          <pc:docMk/>
          <pc:sldMk cId="0" sldId="273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73"/>
            <ac:spMk id="2" creationId="{E6931C8E-F57B-4845-BCE2-BE1130C031C2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3"/>
            <ac:spMk id="29697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35:38.554" v="372" actId="12084"/>
          <ac:spMkLst>
            <pc:docMk/>
            <pc:sldMk cId="0" sldId="273"/>
            <ac:spMk id="29698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36:17.093" v="379"/>
          <ac:graphicFrameMkLst>
            <pc:docMk/>
            <pc:sldMk cId="0" sldId="273"/>
            <ac:graphicFrameMk id="3" creationId="{6F1BE21A-3CD2-834B-898B-64D1A396CA5A}"/>
          </ac:graphicFrameMkLst>
        </pc:graphicFrameChg>
        <pc:picChg chg="mod">
          <ac:chgData name="Van Eyken Koen" userId="435f31d3-9fa3-41eb-a6e7-7dcb3a5dcb26" providerId="ADAL" clId="{CE16DD2A-921D-5C44-9C39-03F3FF9A50FD}" dt="2020-06-11T06:36:25.546" v="382" actId="167"/>
          <ac:picMkLst>
            <pc:docMk/>
            <pc:sldMk cId="0" sldId="273"/>
            <ac:picMk id="4" creationId="{0ECC6237-D403-D042-B794-C5FD99D01BC6}"/>
          </ac:picMkLst>
        </pc:picChg>
      </pc:sldChg>
      <pc:sldChg chg="modSp modNotes">
        <pc:chgData name="Van Eyken Koen" userId="435f31d3-9fa3-41eb-a6e7-7dcb3a5dcb26" providerId="ADAL" clId="{CE16DD2A-921D-5C44-9C39-03F3FF9A50FD}" dt="2020-06-09T12:57:15.656" v="32"/>
        <pc:sldMkLst>
          <pc:docMk/>
          <pc:sldMk cId="0" sldId="274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74"/>
            <ac:spMk id="2" creationId="{9DAC3B1A-E494-5048-B40E-DDE620F5D4FD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4"/>
            <ac:spMk id="30721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4"/>
            <ac:spMk id="30722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k cId="0" sldId="274"/>
            <ac:picMk id="3" creationId="{77CB498D-B32A-6D44-BD93-0A834006C71F}"/>
          </ac:picMkLst>
        </pc:pic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k cId="0" sldId="274"/>
            <ac:picMk id="5" creationId="{2779E541-9415-8840-A389-7AD1823F1B26}"/>
          </ac:picMkLst>
        </pc:picChg>
      </pc:sldChg>
      <pc:sldChg chg="addSp delSp modSp modNotes">
        <pc:chgData name="Van Eyken Koen" userId="435f31d3-9fa3-41eb-a6e7-7dcb3a5dcb26" providerId="ADAL" clId="{CE16DD2A-921D-5C44-9C39-03F3FF9A50FD}" dt="2020-06-11T06:40:11.360" v="408" actId="1076"/>
        <pc:sldMkLst>
          <pc:docMk/>
          <pc:sldMk cId="0" sldId="275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75"/>
            <ac:spMk id="2" creationId="{9250C28A-7AB7-8747-A327-44605CA89922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5"/>
            <ac:spMk id="31745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37:16.596" v="386" actId="12084"/>
          <ac:spMkLst>
            <pc:docMk/>
            <pc:sldMk cId="0" sldId="275"/>
            <ac:spMk id="31746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40:04.780" v="407"/>
          <ac:graphicFrameMkLst>
            <pc:docMk/>
            <pc:sldMk cId="0" sldId="275"/>
            <ac:graphicFrameMk id="4" creationId="{3BF13C0A-FDBB-BF44-9808-E26B1B474C94}"/>
          </ac:graphicFrameMkLst>
        </pc:graphicFrameChg>
        <pc:picChg chg="mod">
          <ac:chgData name="Van Eyken Koen" userId="435f31d3-9fa3-41eb-a6e7-7dcb3a5dcb26" providerId="ADAL" clId="{CE16DD2A-921D-5C44-9C39-03F3FF9A50FD}" dt="2020-06-11T06:40:11.360" v="408" actId="1076"/>
          <ac:picMkLst>
            <pc:docMk/>
            <pc:sldMk cId="0" sldId="275"/>
            <ac:picMk id="3" creationId="{5C158D45-F77B-E144-8DE7-0260D384715A}"/>
          </ac:picMkLst>
        </pc:picChg>
      </pc:sldChg>
      <pc:sldChg chg="addSp delSp modSp modNotes">
        <pc:chgData name="Van Eyken Koen" userId="435f31d3-9fa3-41eb-a6e7-7dcb3a5dcb26" providerId="ADAL" clId="{CE16DD2A-921D-5C44-9C39-03F3FF9A50FD}" dt="2020-06-11T06:43:21.003" v="442" actId="14100"/>
        <pc:sldMkLst>
          <pc:docMk/>
          <pc:sldMk cId="0" sldId="276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76"/>
            <ac:spMk id="2" creationId="{9B0576A1-E45F-0F4D-B54F-93FFCC7BDDE9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6"/>
            <ac:spMk id="32769" creationId="{00000000-0000-0000-0000-000000000000}"/>
          </ac:spMkLst>
        </pc:spChg>
        <pc:spChg chg="add del mod">
          <ac:chgData name="Van Eyken Koen" userId="435f31d3-9fa3-41eb-a6e7-7dcb3a5dcb26" providerId="ADAL" clId="{CE16DD2A-921D-5C44-9C39-03F3FF9A50FD}" dt="2020-06-11T06:42:31.383" v="433" actId="12084"/>
          <ac:spMkLst>
            <pc:docMk/>
            <pc:sldMk cId="0" sldId="276"/>
            <ac:spMk id="32770" creationId="{00000000-0000-0000-0000-000000000000}"/>
          </ac:spMkLst>
        </pc:spChg>
        <pc:graphicFrameChg chg="add del mod">
          <ac:chgData name="Van Eyken Koen" userId="435f31d3-9fa3-41eb-a6e7-7dcb3a5dcb26" providerId="ADAL" clId="{CE16DD2A-921D-5C44-9C39-03F3FF9A50FD}" dt="2020-06-11T06:42:20.078" v="432" actId="12084"/>
          <ac:graphicFrameMkLst>
            <pc:docMk/>
            <pc:sldMk cId="0" sldId="276"/>
            <ac:graphicFrameMk id="3" creationId="{D2A8CB92-B4CD-1343-B46E-4BEB21DAE07E}"/>
          </ac:graphicFrameMkLst>
        </pc:graphicFrameChg>
        <pc:graphicFrameChg chg="add mod">
          <ac:chgData name="Van Eyken Koen" userId="435f31d3-9fa3-41eb-a6e7-7dcb3a5dcb26" providerId="ADAL" clId="{CE16DD2A-921D-5C44-9C39-03F3FF9A50FD}" dt="2020-06-11T06:43:21.003" v="442" actId="14100"/>
          <ac:graphicFrameMkLst>
            <pc:docMk/>
            <pc:sldMk cId="0" sldId="276"/>
            <ac:graphicFrameMk id="4" creationId="{18A7272B-4467-2246-9DEE-1FB2B5B40AFA}"/>
          </ac:graphicFrameMkLst>
        </pc:graphicFrameChg>
      </pc:sldChg>
      <pc:sldChg chg="modSp modNotes">
        <pc:chgData name="Van Eyken Koen" userId="435f31d3-9fa3-41eb-a6e7-7dcb3a5dcb26" providerId="ADAL" clId="{CE16DD2A-921D-5C44-9C39-03F3FF9A50FD}" dt="2020-06-09T12:57:15.656" v="32"/>
        <pc:sldMkLst>
          <pc:docMk/>
          <pc:sldMk cId="0" sldId="277"/>
        </pc:sldMkLst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7"/>
            <ac:spMk id="2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77"/>
            <ac:spMk id="3" creationId="{AB42A9A9-0A37-4149-B29D-A65EA68C682C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7"/>
            <ac:spMk id="33793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7"/>
            <ac:spMk id="33794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k cId="0" sldId="277"/>
            <ac:picMk id="4" creationId="{B318A17C-027F-8947-8AED-12E0EBC2D3C8}"/>
          </ac:picMkLst>
        </pc:picChg>
      </pc:sldChg>
      <pc:sldChg chg="addSp delSp modSp modNotes">
        <pc:chgData name="Van Eyken Koen" userId="435f31d3-9fa3-41eb-a6e7-7dcb3a5dcb26" providerId="ADAL" clId="{CE16DD2A-921D-5C44-9C39-03F3FF9A50FD}" dt="2020-06-11T06:46:49.090" v="465" actId="14100"/>
        <pc:sldMkLst>
          <pc:docMk/>
          <pc:sldMk cId="0" sldId="278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78"/>
            <ac:spMk id="2" creationId="{1678EA96-BD7A-664E-AE06-F8D540DA54E2}"/>
          </ac:spMkLst>
        </pc:spChg>
        <pc:spChg chg="add mod">
          <ac:chgData name="Van Eyken Koen" userId="435f31d3-9fa3-41eb-a6e7-7dcb3a5dcb26" providerId="ADAL" clId="{CE16DD2A-921D-5C44-9C39-03F3FF9A50FD}" dt="2020-06-11T06:46:49.090" v="465" actId="14100"/>
          <ac:spMkLst>
            <pc:docMk/>
            <pc:sldMk cId="0" sldId="278"/>
            <ac:spMk id="7" creationId="{FB8D00AD-E3FA-4941-B4F6-0E0DCE5293B8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8"/>
            <ac:spMk id="34817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43:49.469" v="443" actId="12084"/>
          <ac:spMkLst>
            <pc:docMk/>
            <pc:sldMk cId="0" sldId="278"/>
            <ac:spMk id="34818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45:19.260" v="453" actId="14100"/>
          <ac:graphicFrameMkLst>
            <pc:docMk/>
            <pc:sldMk cId="0" sldId="278"/>
            <ac:graphicFrameMk id="3" creationId="{A15A3A81-0752-F341-B394-CE5C7569C919}"/>
          </ac:graphicFrameMkLst>
        </pc:graphicFrameChg>
        <pc:picChg chg="add mod">
          <ac:chgData name="Van Eyken Koen" userId="435f31d3-9fa3-41eb-a6e7-7dcb3a5dcb26" providerId="ADAL" clId="{CE16DD2A-921D-5C44-9C39-03F3FF9A50FD}" dt="2020-06-11T06:46:43.914" v="463" actId="14100"/>
          <ac:picMkLst>
            <pc:docMk/>
            <pc:sldMk cId="0" sldId="278"/>
            <ac:picMk id="6" creationId="{2933DC1F-D68C-7D42-95C1-D3CB62A3E9E3}"/>
          </ac:picMkLst>
        </pc:picChg>
      </pc:sldChg>
      <pc:sldChg chg="modSp modNotes">
        <pc:chgData name="Van Eyken Koen" userId="435f31d3-9fa3-41eb-a6e7-7dcb3a5dcb26" providerId="ADAL" clId="{CE16DD2A-921D-5C44-9C39-03F3FF9A50FD}" dt="2020-06-09T12:57:15.656" v="32"/>
        <pc:sldMkLst>
          <pc:docMk/>
          <pc:sldMk cId="0" sldId="279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79"/>
            <ac:spMk id="2" creationId="{AC024028-DF9C-F24E-84D6-BFAF5508E107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9"/>
            <ac:spMk id="35841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79"/>
            <ac:spMk id="35842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k cId="0" sldId="279"/>
            <ac:picMk id="4" creationId="{748C6D9F-920C-9044-94A7-88CE2043F9FA}"/>
          </ac:picMkLst>
        </pc:picChg>
      </pc:sldChg>
      <pc:sldChg chg="addSp delSp modSp modNotes">
        <pc:chgData name="Van Eyken Koen" userId="435f31d3-9fa3-41eb-a6e7-7dcb3a5dcb26" providerId="ADAL" clId="{CE16DD2A-921D-5C44-9C39-03F3FF9A50FD}" dt="2020-06-11T06:49:49.769" v="502"/>
        <pc:sldMkLst>
          <pc:docMk/>
          <pc:sldMk cId="0" sldId="280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80"/>
            <ac:spMk id="2" creationId="{E5DE8334-362B-4740-A30B-92C3789A6577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80"/>
            <ac:spMk id="36865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45:43.850" v="454" actId="12084"/>
          <ac:spMkLst>
            <pc:docMk/>
            <pc:sldMk cId="0" sldId="280"/>
            <ac:spMk id="36866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49:49.769" v="502"/>
          <ac:graphicFrameMkLst>
            <pc:docMk/>
            <pc:sldMk cId="0" sldId="280"/>
            <ac:graphicFrameMk id="3" creationId="{847E3E27-8B23-204A-B73C-C10B76F018DA}"/>
          </ac:graphicFrameMkLst>
        </pc:graphicFrameChg>
        <pc:picChg chg="mod">
          <ac:chgData name="Van Eyken Koen" userId="435f31d3-9fa3-41eb-a6e7-7dcb3a5dcb26" providerId="ADAL" clId="{CE16DD2A-921D-5C44-9C39-03F3FF9A50FD}" dt="2020-06-11T06:49:38.809" v="501" actId="14100"/>
          <ac:picMkLst>
            <pc:docMk/>
            <pc:sldMk cId="0" sldId="280"/>
            <ac:picMk id="36871" creationId="{00000000-0000-0000-0000-000000000000}"/>
          </ac:picMkLst>
        </pc:picChg>
      </pc:sldChg>
      <pc:sldChg chg="modSp modNotes">
        <pc:chgData name="Van Eyken Koen" userId="435f31d3-9fa3-41eb-a6e7-7dcb3a5dcb26" providerId="ADAL" clId="{CE16DD2A-921D-5C44-9C39-03F3FF9A50FD}" dt="2020-06-09T12:57:15.656" v="32"/>
        <pc:sldMkLst>
          <pc:docMk/>
          <pc:sldMk cId="0" sldId="281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0" sldId="281"/>
            <ac:spMk id="2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81"/>
            <ac:spMk id="37889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0" sldId="281"/>
            <ac:spMk id="37890" creationId="{00000000-0000-0000-0000-000000000000}"/>
          </ac:spMkLst>
        </pc:spChg>
      </pc:sldChg>
      <pc:sldChg chg="del">
        <pc:chgData name="Van Eyken Koen" userId="435f31d3-9fa3-41eb-a6e7-7dcb3a5dcb26" providerId="ADAL" clId="{CE16DD2A-921D-5C44-9C39-03F3FF9A50FD}" dt="2020-06-09T07:59:05.866" v="23" actId="2696"/>
        <pc:sldMkLst>
          <pc:docMk/>
          <pc:sldMk cId="0" sldId="427"/>
        </pc:sldMkLst>
      </pc:sldChg>
      <pc:sldChg chg="modSp modNotes">
        <pc:chgData name="Van Eyken Koen" userId="435f31d3-9fa3-41eb-a6e7-7dcb3a5dcb26" providerId="ADAL" clId="{CE16DD2A-921D-5C44-9C39-03F3FF9A50FD}" dt="2020-06-09T12:57:15.656" v="32"/>
        <pc:sldMkLst>
          <pc:docMk/>
          <pc:sldMk cId="1171098843" sldId="428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1171098843" sldId="428"/>
            <ac:spMk id="3" creationId="{E1F0E446-6C1F-5E44-94A2-2D2D105ADD2B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1171098843" sldId="428"/>
            <ac:spMk id="13313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1171098843" sldId="428"/>
            <ac:spMk id="13314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k cId="1171098843" sldId="428"/>
            <ac:picMk id="2" creationId="{303D745E-34C2-C04B-91D8-ABDEE12F3D11}"/>
          </ac:picMkLst>
        </pc:picChg>
      </pc:sldChg>
      <pc:sldChg chg="addSp delSp modSp modNotes">
        <pc:chgData name="Van Eyken Koen" userId="435f31d3-9fa3-41eb-a6e7-7dcb3a5dcb26" providerId="ADAL" clId="{CE16DD2A-921D-5C44-9C39-03F3FF9A50FD}" dt="2020-06-11T06:22:47.484" v="188"/>
        <pc:sldMkLst>
          <pc:docMk/>
          <pc:sldMk cId="1747537278" sldId="429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1747537278" sldId="429"/>
            <ac:spMk id="2" creationId="{D1482A69-2996-A74B-96C2-E5C9C8A902A1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1747537278" sldId="429"/>
            <ac:spMk id="17409" creationId="{00000000-0000-0000-0000-000000000000}"/>
          </ac:spMkLst>
        </pc:spChg>
        <pc:spChg chg="add del mod">
          <ac:chgData name="Van Eyken Koen" userId="435f31d3-9fa3-41eb-a6e7-7dcb3a5dcb26" providerId="ADAL" clId="{CE16DD2A-921D-5C44-9C39-03F3FF9A50FD}" dt="2020-06-11T06:21:31.116" v="169" actId="12084"/>
          <ac:spMkLst>
            <pc:docMk/>
            <pc:sldMk cId="1747537278" sldId="429"/>
            <ac:spMk id="17410" creationId="{00000000-0000-0000-0000-000000000000}"/>
          </ac:spMkLst>
        </pc:spChg>
        <pc:graphicFrameChg chg="add del mod">
          <ac:chgData name="Van Eyken Koen" userId="435f31d3-9fa3-41eb-a6e7-7dcb3a5dcb26" providerId="ADAL" clId="{CE16DD2A-921D-5C44-9C39-03F3FF9A50FD}" dt="2020-06-11T06:21:24.521" v="168" actId="12084"/>
          <ac:graphicFrameMkLst>
            <pc:docMk/>
            <pc:sldMk cId="1747537278" sldId="429"/>
            <ac:graphicFrameMk id="3" creationId="{A0DA30CC-1474-7D43-A357-B017A122EAB4}"/>
          </ac:graphicFrameMkLst>
        </pc:graphicFrameChg>
        <pc:graphicFrameChg chg="add mod">
          <ac:chgData name="Van Eyken Koen" userId="435f31d3-9fa3-41eb-a6e7-7dcb3a5dcb26" providerId="ADAL" clId="{CE16DD2A-921D-5C44-9C39-03F3FF9A50FD}" dt="2020-06-11T06:22:47.484" v="188"/>
          <ac:graphicFrameMkLst>
            <pc:docMk/>
            <pc:sldMk cId="1747537278" sldId="429"/>
            <ac:graphicFrameMk id="4" creationId="{A7499C56-E126-E748-91D7-0EF95486B63E}"/>
          </ac:graphicFrameMkLst>
        </pc:graphicFrameChg>
      </pc:sldChg>
      <pc:sldChg chg="addSp delSp modSp modNotes">
        <pc:chgData name="Van Eyken Koen" userId="435f31d3-9fa3-41eb-a6e7-7dcb3a5dcb26" providerId="ADAL" clId="{CE16DD2A-921D-5C44-9C39-03F3FF9A50FD}" dt="2020-06-11T06:20:47.974" v="163" actId="403"/>
        <pc:sldMkLst>
          <pc:docMk/>
          <pc:sldMk cId="3724336471" sldId="430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3724336471" sldId="430"/>
            <ac:spMk id="3" creationId="{42485159-3D23-5941-89B6-203482551489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3724336471" sldId="430"/>
            <ac:spMk id="17409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19:28.120" v="149" actId="12084"/>
          <ac:spMkLst>
            <pc:docMk/>
            <pc:sldMk cId="3724336471" sldId="430"/>
            <ac:spMk id="17410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20:47.974" v="163" actId="403"/>
          <ac:graphicFrameMkLst>
            <pc:docMk/>
            <pc:sldMk cId="3724336471" sldId="430"/>
            <ac:graphicFrameMk id="4" creationId="{9AE1735E-446F-FF4E-AE7E-3CF4AF460B4E}"/>
          </ac:graphicFrameMkLst>
        </pc:graphicFrameChg>
        <pc:picChg chg="mod">
          <ac:chgData name="Van Eyken Koen" userId="435f31d3-9fa3-41eb-a6e7-7dcb3a5dcb26" providerId="ADAL" clId="{CE16DD2A-921D-5C44-9C39-03F3FF9A50FD}" dt="2020-06-11T06:20:09.094" v="157" actId="1076"/>
          <ac:picMkLst>
            <pc:docMk/>
            <pc:sldMk cId="3724336471" sldId="430"/>
            <ac:picMk id="2" creationId="{63E007A2-3279-5F49-8899-D0AAC27BBFF3}"/>
          </ac:picMkLst>
        </pc:picChg>
      </pc:sldChg>
      <pc:sldChg chg="addSp delSp modSp modNotes">
        <pc:chgData name="Van Eyken Koen" userId="435f31d3-9fa3-41eb-a6e7-7dcb3a5dcb26" providerId="ADAL" clId="{CE16DD2A-921D-5C44-9C39-03F3FF9A50FD}" dt="2020-06-11T06:19:14.374" v="148"/>
        <pc:sldMkLst>
          <pc:docMk/>
          <pc:sldMk cId="2228053749" sldId="431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2228053749" sldId="431"/>
            <ac:spMk id="3" creationId="{D4180D4E-83A3-0147-AA4E-109CDD919F75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228053749" sldId="431"/>
            <ac:spMk id="17409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18:53.535" v="142" actId="12084"/>
          <ac:spMkLst>
            <pc:docMk/>
            <pc:sldMk cId="2228053749" sldId="431"/>
            <ac:spMk id="17410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19:14.374" v="148"/>
          <ac:graphicFrameMkLst>
            <pc:docMk/>
            <pc:sldMk cId="2228053749" sldId="431"/>
            <ac:graphicFrameMk id="4" creationId="{75758F05-11CA-544B-9B7A-6A314E84A67E}"/>
          </ac:graphicFrameMkLst>
        </pc:graphicFrame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k cId="2228053749" sldId="431"/>
            <ac:picMk id="2" creationId="{0CC69C78-48D7-5241-88BA-746CF59110F3}"/>
          </ac:picMkLst>
        </pc:picChg>
      </pc:sldChg>
      <pc:sldChg chg="addSp delSp modSp modNotes">
        <pc:chgData name="Van Eyken Koen" userId="435f31d3-9fa3-41eb-a6e7-7dcb3a5dcb26" providerId="ADAL" clId="{CE16DD2A-921D-5C44-9C39-03F3FF9A50FD}" dt="2020-06-11T06:24:40.237" v="211" actId="1076"/>
        <pc:sldMkLst>
          <pc:docMk/>
          <pc:sldMk cId="3611834858" sldId="432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3611834858" sldId="432"/>
            <ac:spMk id="2" creationId="{B869D3C5-9F6E-334B-BD5F-538279F632CA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3611834858" sldId="432"/>
            <ac:spMk id="19457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23:38.690" v="195" actId="12084"/>
          <ac:spMkLst>
            <pc:docMk/>
            <pc:sldMk cId="3611834858" sldId="432"/>
            <ac:spMk id="19458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24:33.379" v="208" actId="14100"/>
          <ac:graphicFrameMkLst>
            <pc:docMk/>
            <pc:sldMk cId="3611834858" sldId="432"/>
            <ac:graphicFrameMk id="4" creationId="{C82E3C64-43A1-CA43-AC6B-600193FCBFFA}"/>
          </ac:graphicFrameMkLst>
        </pc:graphicFrameChg>
        <pc:picChg chg="mod">
          <ac:chgData name="Van Eyken Koen" userId="435f31d3-9fa3-41eb-a6e7-7dcb3a5dcb26" providerId="ADAL" clId="{CE16DD2A-921D-5C44-9C39-03F3FF9A50FD}" dt="2020-06-11T06:24:40.237" v="211" actId="1076"/>
          <ac:picMkLst>
            <pc:docMk/>
            <pc:sldMk cId="3611834858" sldId="432"/>
            <ac:picMk id="3" creationId="{4201304C-3B99-0744-B774-78739C3249C5}"/>
          </ac:picMkLst>
        </pc:picChg>
      </pc:sldChg>
      <pc:sldChg chg="addSp delSp modSp modNotes">
        <pc:chgData name="Van Eyken Koen" userId="435f31d3-9fa3-41eb-a6e7-7dcb3a5dcb26" providerId="ADAL" clId="{CE16DD2A-921D-5C44-9C39-03F3FF9A50FD}" dt="2020-06-11T06:27:43.088" v="280"/>
        <pc:sldMkLst>
          <pc:docMk/>
          <pc:sldMk cId="4208230132" sldId="433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4208230132" sldId="433"/>
            <ac:spMk id="2" creationId="{B869D3C5-9F6E-334B-BD5F-538279F632CA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4208230132" sldId="433"/>
            <ac:spMk id="19457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25:07.281" v="212" actId="12084"/>
          <ac:spMkLst>
            <pc:docMk/>
            <pc:sldMk cId="4208230132" sldId="433"/>
            <ac:spMk id="19458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27:43.088" v="280"/>
          <ac:graphicFrameMkLst>
            <pc:docMk/>
            <pc:sldMk cId="4208230132" sldId="433"/>
            <ac:graphicFrameMk id="3" creationId="{53E6C861-C538-B840-A027-3B8258759851}"/>
          </ac:graphicFrameMkLst>
        </pc:graphicFrameChg>
      </pc:sldChg>
      <pc:sldChg chg="addSp delSp modSp modNotes">
        <pc:chgData name="Van Eyken Koen" userId="435f31d3-9fa3-41eb-a6e7-7dcb3a5dcb26" providerId="ADAL" clId="{CE16DD2A-921D-5C44-9C39-03F3FF9A50FD}" dt="2020-06-11T06:28:53.878" v="288" actId="404"/>
        <pc:sldMkLst>
          <pc:docMk/>
          <pc:sldMk cId="1127456690" sldId="434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1127456690" sldId="434"/>
            <ac:spMk id="2" creationId="{D8FEE847-52C1-0D44-A115-3057F81D4F59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1127456690" sldId="434"/>
            <ac:spMk id="23553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28:15.715" v="281" actId="12084"/>
          <ac:spMkLst>
            <pc:docMk/>
            <pc:sldMk cId="1127456690" sldId="434"/>
            <ac:spMk id="23554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28:53.878" v="288" actId="404"/>
          <ac:graphicFrameMkLst>
            <pc:docMk/>
            <pc:sldMk cId="1127456690" sldId="434"/>
            <ac:graphicFrameMk id="3" creationId="{532BD53D-B798-0F4E-95B6-2C7A90DDA270}"/>
          </ac:graphicFrameMkLst>
        </pc:graphicFrameChg>
      </pc:sldChg>
      <pc:sldChg chg="modSp modNotes">
        <pc:chgData name="Van Eyken Koen" userId="435f31d3-9fa3-41eb-a6e7-7dcb3a5dcb26" providerId="ADAL" clId="{CE16DD2A-921D-5C44-9C39-03F3FF9A50FD}" dt="2020-06-09T12:57:15.656" v="32"/>
        <pc:sldMkLst>
          <pc:docMk/>
          <pc:sldMk cId="2960474465" sldId="435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2960474465" sldId="435"/>
            <ac:spMk id="2" creationId="{D8FEE847-52C1-0D44-A115-3057F81D4F59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60474465" sldId="435"/>
            <ac:spMk id="3" creationId="{280CFEFF-142C-D14F-8409-EA0041941483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60474465" sldId="435"/>
            <ac:spMk id="4" creationId="{B8CE6604-9FC3-5248-896F-B531835B0444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60474465" sldId="435"/>
            <ac:spMk id="6" creationId="{45CD69B5-61F3-B247-B040-94F5183926D7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60474465" sldId="435"/>
            <ac:spMk id="7" creationId="{31722DA3-5164-E244-8BA8-911EAC90BF12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60474465" sldId="435"/>
            <ac:spMk id="9" creationId="{22F4E0B8-4C82-E841-8E55-59C77E6B51F9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60474465" sldId="435"/>
            <ac:spMk id="10" creationId="{888B4009-D28E-1543-8852-0D63B3F833AA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60474465" sldId="435"/>
            <ac:spMk id="11" creationId="{7F697309-6DD1-B14B-9C10-88E29BCAC78B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60474465" sldId="435"/>
            <ac:spMk id="12" creationId="{D282A296-2C74-4841-8D6A-0668A48ECB7A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60474465" sldId="435"/>
            <ac:spMk id="13" creationId="{AD01EF59-AB84-DF4B-A9A7-F7A0ED180BF7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60474465" sldId="435"/>
            <ac:spMk id="23553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60474465" sldId="435"/>
            <ac:spMk id="23554" creationId="{00000000-0000-0000-0000-000000000000}"/>
          </ac:spMkLst>
        </pc:spChg>
      </pc:sldChg>
      <pc:sldChg chg="modSp modNotes">
        <pc:chgData name="Van Eyken Koen" userId="435f31d3-9fa3-41eb-a6e7-7dcb3a5dcb26" providerId="ADAL" clId="{CE16DD2A-921D-5C44-9C39-03F3FF9A50FD}" dt="2020-06-09T12:57:15.656" v="32"/>
        <pc:sldMkLst>
          <pc:docMk/>
          <pc:sldMk cId="2016844467" sldId="436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2016844467" sldId="436"/>
            <ac:spMk id="2" creationId="{0A5C6FA8-5991-7543-ABBC-E456BD8594E4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016844467" sldId="436"/>
            <ac:spMk id="5" creationId="{41A77918-99E9-B44E-82DD-CA8CB5B67491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016844467" sldId="436"/>
            <ac:spMk id="6" creationId="{E54004A9-4EA8-2347-AD34-67443CD5B15E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016844467" sldId="436"/>
            <ac:spMk id="7" creationId="{B885D154-2EBD-0541-902C-2EEB96A9514E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016844467" sldId="436"/>
            <ac:spMk id="8" creationId="{EA2B6608-E8A7-6E46-954C-18C15E808906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016844467" sldId="436"/>
            <ac:spMk id="9" creationId="{B8C619FF-F87E-C64A-9FAB-0D49BD637038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016844467" sldId="436"/>
            <ac:spMk id="10" creationId="{4E7EAC83-92FA-1F44-AD14-8E726997E5B1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016844467" sldId="436"/>
            <ac:spMk id="11" creationId="{4D2999B2-4A7C-7E43-8FF2-5A96BD7DEF56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016844467" sldId="436"/>
            <ac:spMk id="12" creationId="{85C1BA9D-D86E-1046-8E38-B93E1402416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016844467" sldId="436"/>
            <ac:spMk id="13" creationId="{433AC6A5-AD73-CE4C-A98A-6F431659307C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016844467" sldId="436"/>
            <ac:spMk id="14" creationId="{B818A7DA-8A7D-9C46-A601-52E9399AE3A3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016844467" sldId="436"/>
            <ac:spMk id="24578" creationId="{00000000-0000-0000-0000-000000000000}"/>
          </ac:spMkLst>
        </pc:spChg>
      </pc:sldChg>
      <pc:sldChg chg="modSp modNotes">
        <pc:chgData name="Van Eyken Koen" userId="435f31d3-9fa3-41eb-a6e7-7dcb3a5dcb26" providerId="ADAL" clId="{CE16DD2A-921D-5C44-9C39-03F3FF9A50FD}" dt="2020-06-09T12:58:19.603" v="45" actId="1076"/>
        <pc:sldMkLst>
          <pc:docMk/>
          <pc:sldMk cId="3442137209" sldId="437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3442137209" sldId="437"/>
            <ac:spMk id="2" creationId="{45FC637A-E098-7648-AB72-499CC6B2AD15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3442137209" sldId="437"/>
            <ac:spMk id="21505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8:19.603" v="45" actId="1076"/>
          <ac:spMkLst>
            <pc:docMk/>
            <pc:sldMk cId="3442137209" sldId="437"/>
            <ac:spMk id="21506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8:11.739" v="43" actId="14100"/>
          <ac:picMkLst>
            <pc:docMk/>
            <pc:sldMk cId="3442137209" sldId="437"/>
            <ac:picMk id="4" creationId="{516EFABD-9684-924D-A9B4-CBC666ECA0B5}"/>
          </ac:picMkLst>
        </pc:picChg>
      </pc:sldChg>
      <pc:sldChg chg="modSp modNotes">
        <pc:chgData name="Van Eyken Koen" userId="435f31d3-9fa3-41eb-a6e7-7dcb3a5dcb26" providerId="ADAL" clId="{CE16DD2A-921D-5C44-9C39-03F3FF9A50FD}" dt="2020-06-11T06:32:59.374" v="330" actId="1076"/>
        <pc:sldMkLst>
          <pc:docMk/>
          <pc:sldMk cId="3345862012" sldId="438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3345862012" sldId="438"/>
            <ac:spMk id="2" creationId="{45FC637A-E098-7648-AB72-499CC6B2AD15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3345862012" sldId="438"/>
            <ac:spMk id="21505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3345862012" sldId="438"/>
            <ac:spMk id="21506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k cId="3345862012" sldId="438"/>
            <ac:picMk id="6" creationId="{69B71C61-AF98-E54E-8BB0-35E6AE7D689D}"/>
          </ac:picMkLst>
        </pc:pic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k cId="3345862012" sldId="438"/>
            <ac:picMk id="7" creationId="{3765D2C6-5BEB-F146-A36B-9D014018B17A}"/>
          </ac:picMkLst>
        </pc:picChg>
        <pc:cxnChg chg="mod">
          <ac:chgData name="Van Eyken Koen" userId="435f31d3-9fa3-41eb-a6e7-7dcb3a5dcb26" providerId="ADAL" clId="{CE16DD2A-921D-5C44-9C39-03F3FF9A50FD}" dt="2020-06-11T06:32:45.421" v="327" actId="692"/>
          <ac:cxnSpMkLst>
            <pc:docMk/>
            <pc:sldMk cId="3345862012" sldId="438"/>
            <ac:cxnSpMk id="9" creationId="{A6F7AFE7-70A3-AE4C-B891-2FEACDB41CC0}"/>
          </ac:cxnSpMkLst>
        </pc:cxnChg>
        <pc:cxnChg chg="mod">
          <ac:chgData name="Van Eyken Koen" userId="435f31d3-9fa3-41eb-a6e7-7dcb3a5dcb26" providerId="ADAL" clId="{CE16DD2A-921D-5C44-9C39-03F3FF9A50FD}" dt="2020-06-11T06:32:49.762" v="328" actId="692"/>
          <ac:cxnSpMkLst>
            <pc:docMk/>
            <pc:sldMk cId="3345862012" sldId="438"/>
            <ac:cxnSpMk id="12" creationId="{C7B05CD6-32B2-3C4F-8FB5-6A9C8731DD7C}"/>
          </ac:cxnSpMkLst>
        </pc:cxnChg>
        <pc:cxnChg chg="mod">
          <ac:chgData name="Van Eyken Koen" userId="435f31d3-9fa3-41eb-a6e7-7dcb3a5dcb26" providerId="ADAL" clId="{CE16DD2A-921D-5C44-9C39-03F3FF9A50FD}" dt="2020-06-11T06:32:59.374" v="330" actId="1076"/>
          <ac:cxnSpMkLst>
            <pc:docMk/>
            <pc:sldMk cId="3345862012" sldId="438"/>
            <ac:cxnSpMk id="13" creationId="{797E09D1-F770-2C46-8817-3595D06C7EB9}"/>
          </ac:cxnSpMkLst>
        </pc:cxnChg>
      </pc:sldChg>
      <pc:sldChg chg="addSp delSp modSp modAnim modNotes">
        <pc:chgData name="Van Eyken Koen" userId="435f31d3-9fa3-41eb-a6e7-7dcb3a5dcb26" providerId="ADAL" clId="{CE16DD2A-921D-5C44-9C39-03F3FF9A50FD}" dt="2020-06-11T06:31:54.759" v="318" actId="255"/>
        <pc:sldMkLst>
          <pc:docMk/>
          <pc:sldMk cId="3742787196" sldId="439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3742787196" sldId="439"/>
            <ac:spMk id="2" creationId="{45FC637A-E098-7648-AB72-499CC6B2AD15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3742787196" sldId="439"/>
            <ac:spMk id="21505" creationId="{00000000-0000-0000-0000-000000000000}"/>
          </ac:spMkLst>
        </pc:spChg>
        <pc:spChg chg="del mod">
          <ac:chgData name="Van Eyken Koen" userId="435f31d3-9fa3-41eb-a6e7-7dcb3a5dcb26" providerId="ADAL" clId="{CE16DD2A-921D-5C44-9C39-03F3FF9A50FD}" dt="2020-06-11T06:30:21.256" v="297" actId="12084"/>
          <ac:spMkLst>
            <pc:docMk/>
            <pc:sldMk cId="3742787196" sldId="439"/>
            <ac:spMk id="21506" creationId="{00000000-0000-0000-0000-000000000000}"/>
          </ac:spMkLst>
        </pc:spChg>
        <pc:graphicFrameChg chg="add mod">
          <ac:chgData name="Van Eyken Koen" userId="435f31d3-9fa3-41eb-a6e7-7dcb3a5dcb26" providerId="ADAL" clId="{CE16DD2A-921D-5C44-9C39-03F3FF9A50FD}" dt="2020-06-11T06:31:54.759" v="318" actId="255"/>
          <ac:graphicFrameMkLst>
            <pc:docMk/>
            <pc:sldMk cId="3742787196" sldId="439"/>
            <ac:graphicFrameMk id="3" creationId="{74F741CE-503D-4F45-A62F-0E31B1CACB56}"/>
          </ac:graphicFrameMkLst>
        </pc:graphicFrameChg>
      </pc:sldChg>
      <pc:sldChg chg="delSp modSp del modNotes">
        <pc:chgData name="Van Eyken Koen" userId="435f31d3-9fa3-41eb-a6e7-7dcb3a5dcb26" providerId="ADAL" clId="{CE16DD2A-921D-5C44-9C39-03F3FF9A50FD}" dt="2020-06-11T06:49:57.493" v="503" actId="2696"/>
        <pc:sldMkLst>
          <pc:docMk/>
          <pc:sldMk cId="4255010394" sldId="440"/>
        </pc:sldMkLst>
        <pc:spChg chg="mod">
          <ac:chgData name="Van Eyken Koen" userId="435f31d3-9fa3-41eb-a6e7-7dcb3a5dcb26" providerId="ADAL" clId="{CE16DD2A-921D-5C44-9C39-03F3FF9A50FD}" dt="2020-06-09T08:00:15.821" v="25"/>
          <ac:spMkLst>
            <pc:docMk/>
            <pc:sldMk cId="4255010394" sldId="440"/>
            <ac:spMk id="2" creationId="{E5DE8334-362B-4740-A30B-92C3789A6577}"/>
          </ac:spMkLst>
        </pc:spChg>
        <pc:spChg chg="del mod">
          <ac:chgData name="Van Eyken Koen" userId="435f31d3-9fa3-41eb-a6e7-7dcb3a5dcb26" providerId="ADAL" clId="{CE16DD2A-921D-5C44-9C39-03F3FF9A50FD}" dt="2020-06-11T06:46:13.061" v="457"/>
          <ac:spMkLst>
            <pc:docMk/>
            <pc:sldMk cId="4255010394" sldId="440"/>
            <ac:spMk id="5" creationId="{FB2DB758-5B18-8B42-B25F-FE1BB65CA416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4255010394" sldId="440"/>
            <ac:spMk id="36865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4255010394" sldId="440"/>
            <ac:spMk id="36866" creationId="{00000000-0000-0000-0000-000000000000}"/>
          </ac:spMkLst>
        </pc:spChg>
        <pc:picChg chg="del mod">
          <ac:chgData name="Van Eyken Koen" userId="435f31d3-9fa3-41eb-a6e7-7dcb3a5dcb26" providerId="ADAL" clId="{CE16DD2A-921D-5C44-9C39-03F3FF9A50FD}" dt="2020-06-11T06:46:13.061" v="457"/>
          <ac:picMkLst>
            <pc:docMk/>
            <pc:sldMk cId="4255010394" sldId="440"/>
            <ac:picMk id="4" creationId="{FCDAF9A0-7AFD-F743-8E8A-29637B61DC2B}"/>
          </ac:picMkLst>
        </pc:picChg>
      </pc:sldChg>
      <pc:sldChg chg="modSp add">
        <pc:chgData name="Van Eyken Koen" userId="435f31d3-9fa3-41eb-a6e7-7dcb3a5dcb26" providerId="ADAL" clId="{CE16DD2A-921D-5C44-9C39-03F3FF9A50FD}" dt="2020-06-09T12:57:15.656" v="32"/>
        <pc:sldMkLst>
          <pc:docMk/>
          <pc:sldMk cId="2647324355" sldId="441"/>
        </pc:sldMkLst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647324355" sldId="441"/>
            <ac:spMk id="4" creationId="{9B44457E-357F-EF4E-BA8F-43239FA50615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647324355" sldId="441"/>
            <ac:spMk id="5" creationId="{D55B76BC-8759-F54E-BD68-0B7A700DD0CB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647324355" sldId="441"/>
            <ac:spMk id="6" creationId="{B8F0A5DF-13AA-8D49-88C4-58060EFE8DB6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647324355" sldId="441"/>
            <ac:spMk id="7" creationId="{05F87A04-C425-BC46-BCD9-5EB3D9D1E57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647324355" sldId="441"/>
            <ac:spMk id="8" creationId="{98C17DD0-F3F2-7B44-8FEB-35CD00F8BB68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647324355" sldId="441"/>
            <ac:spMk id="9" creationId="{AE5FC4D4-4B78-ED4C-B8EC-0B4864A0D370}"/>
          </ac:spMkLst>
        </pc:spChg>
      </pc:sldChg>
      <pc:sldChg chg="add del">
        <pc:chgData name="Van Eyken Koen" userId="435f31d3-9fa3-41eb-a6e7-7dcb3a5dcb26" providerId="ADAL" clId="{CE16DD2A-921D-5C44-9C39-03F3FF9A50FD}" dt="2020-06-09T07:59:00.467" v="21" actId="2696"/>
        <pc:sldMkLst>
          <pc:docMk/>
          <pc:sldMk cId="493587765" sldId="442"/>
        </pc:sldMkLst>
      </pc:sldChg>
      <pc:sldChg chg="delSp modSp add">
        <pc:chgData name="Van Eyken Koen" userId="435f31d3-9fa3-41eb-a6e7-7dcb3a5dcb26" providerId="ADAL" clId="{CE16DD2A-921D-5C44-9C39-03F3FF9A50FD}" dt="2020-06-09T13:21:37.932" v="58" actId="478"/>
        <pc:sldMkLst>
          <pc:docMk/>
          <pc:sldMk cId="2924523847" sldId="443"/>
        </pc:sldMkLst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k cId="2924523847" sldId="443"/>
            <ac:spMk id="2" creationId="{EF317E0D-307C-A741-B779-C16B00DA7191}"/>
          </ac:spMkLst>
        </pc:spChg>
        <pc:spChg chg="del mod">
          <ac:chgData name="Van Eyken Koen" userId="435f31d3-9fa3-41eb-a6e7-7dcb3a5dcb26" providerId="ADAL" clId="{CE16DD2A-921D-5C44-9C39-03F3FF9A50FD}" dt="2020-06-09T13:21:37.932" v="58" actId="478"/>
          <ac:spMkLst>
            <pc:docMk/>
            <pc:sldMk cId="2924523847" sldId="443"/>
            <ac:spMk id="4" creationId="{E73F6282-504B-FB44-8752-56695D8EC96B}"/>
          </ac:spMkLst>
        </pc:spChg>
      </pc:sldChg>
      <pc:sldChg chg="add del">
        <pc:chgData name="Van Eyken Koen" userId="435f31d3-9fa3-41eb-a6e7-7dcb3a5dcb26" providerId="ADAL" clId="{CE16DD2A-921D-5C44-9C39-03F3FF9A50FD}" dt="2020-06-09T07:59:08.625" v="24" actId="2696"/>
        <pc:sldMkLst>
          <pc:docMk/>
          <pc:sldMk cId="2053688909" sldId="444"/>
        </pc:sldMkLst>
      </pc:sldChg>
      <pc:sldChg chg="new del">
        <pc:chgData name="Van Eyken Koen" userId="435f31d3-9fa3-41eb-a6e7-7dcb3a5dcb26" providerId="ADAL" clId="{CE16DD2A-921D-5C44-9C39-03F3FF9A50FD}" dt="2020-06-09T08:01:37.491" v="29" actId="2696"/>
        <pc:sldMkLst>
          <pc:docMk/>
          <pc:sldMk cId="3793212183" sldId="444"/>
        </pc:sldMkLst>
      </pc:sldChg>
      <pc:sldChg chg="add del">
        <pc:chgData name="Van Eyken Koen" userId="435f31d3-9fa3-41eb-a6e7-7dcb3a5dcb26" providerId="ADAL" clId="{CE16DD2A-921D-5C44-9C39-03F3FF9A50FD}" dt="2020-06-09T08:02:06.606" v="31" actId="2696"/>
        <pc:sldMkLst>
          <pc:docMk/>
          <pc:sldMk cId="2407629217" sldId="445"/>
        </pc:sldMkLst>
      </pc:sldChg>
      <pc:sldChg chg="add del">
        <pc:chgData name="Van Eyken Koen" userId="435f31d3-9fa3-41eb-a6e7-7dcb3a5dcb26" providerId="ADAL" clId="{CE16DD2A-921D-5C44-9C39-03F3FF9A50FD}" dt="2020-06-09T08:01:40.089" v="30" actId="2696"/>
        <pc:sldMkLst>
          <pc:docMk/>
          <pc:sldMk cId="3133300717" sldId="446"/>
        </pc:sldMkLst>
      </pc:sldChg>
      <pc:sldMasterChg chg="modSp modSldLayout">
        <pc:chgData name="Van Eyken Koen" userId="435f31d3-9fa3-41eb-a6e7-7dcb3a5dcb26" providerId="ADAL" clId="{CE16DD2A-921D-5C44-9C39-03F3FF9A50FD}" dt="2020-06-09T12:57:15.656" v="32"/>
        <pc:sldMasterMkLst>
          <pc:docMk/>
          <pc:sldMasterMk cId="0" sldId="2147483648"/>
        </pc:sldMasterMkLst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48"/>
            <ac:spMk id="1025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48"/>
            <ac:spMk id="1029" creationId="{00000000-0000-0000-0000-000000000000}"/>
          </ac:spMkLst>
        </pc:sp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48"/>
            <pc:sldLayoutMk cId="1902697969" sldId="2147483658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1902697969" sldId="214748365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1902697969" sldId="2147483658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48"/>
            <pc:sldLayoutMk cId="3110295802" sldId="2147483660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3110295802" sldId="214748366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3110295802" sldId="214748366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48"/>
            <pc:sldLayoutMk cId="4085362268" sldId="2147483661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4085362268" sldId="21474836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4085362268" sldId="214748366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48"/>
            <pc:sldLayoutMk cId="659640259" sldId="2147483662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659640259" sldId="214748366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659640259" sldId="214748366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659640259" sldId="2147483662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659640259" sldId="2147483662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659640259" sldId="2147483662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48"/>
            <pc:sldLayoutMk cId="2943363422" sldId="2147483665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2943363422" sldId="21474836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2943363422" sldId="21474836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2943363422" sldId="21474836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48"/>
            <pc:sldLayoutMk cId="1919934866" sldId="2147483666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1919934866" sldId="214748366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1919934866" sldId="214748366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1919934866" sldId="214748366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48"/>
            <pc:sldLayoutMk cId="3801255512" sldId="2147483668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3801255512" sldId="214748366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48"/>
              <pc:sldLayoutMk cId="3801255512" sldId="2147483668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CE16DD2A-921D-5C44-9C39-03F3FF9A50FD}" dt="2020-06-09T12:57:15.656" v="32"/>
        <pc:sldMasterMkLst>
          <pc:docMk/>
          <pc:sldMasterMk cId="0" sldId="2147483650"/>
        </pc:sldMasterMkLst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0"/>
            <ac:spMk id="3074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0"/>
            <ac:spMk id="3075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0"/>
            <ac:spMk id="3076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asterMk cId="0" sldId="2147483650"/>
            <ac:picMk id="3073" creationId="{00000000-0000-0000-0000-000000000000}"/>
          </ac:picMkLst>
        </pc:pic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0"/>
            <pc:sldLayoutMk cId="1935794666" sldId="2147483680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1935794666" sldId="214748368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1935794666" sldId="2147483680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0"/>
            <pc:sldLayoutMk cId="3665122703" sldId="2147483682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3665122703" sldId="214748368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3665122703" sldId="2147483682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0"/>
            <pc:sldLayoutMk cId="17292607" sldId="2147483683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17292607" sldId="21474836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17292607" sldId="214748368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0"/>
            <pc:sldLayoutMk cId="4231867373" sldId="2147483684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4231867373" sldId="214748368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4231867373" sldId="214748368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4231867373" sldId="2147483684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4231867373" sldId="2147483684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4231867373" sldId="2147483684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0"/>
            <pc:sldLayoutMk cId="212127452" sldId="2147483687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212127452" sldId="21474836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212127452" sldId="21474836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212127452" sldId="214748368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0"/>
            <pc:sldLayoutMk cId="786429098" sldId="2147483688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786429098" sldId="214748368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786429098" sldId="214748368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786429098" sldId="214748368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0"/>
            <pc:sldLayoutMk cId="4059699145" sldId="2147483690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4059699145" sldId="214748369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0"/>
              <pc:sldLayoutMk cId="4059699145" sldId="2147483690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CE16DD2A-921D-5C44-9C39-03F3FF9A50FD}" dt="2020-06-09T12:57:15.656" v="32"/>
        <pc:sldMasterMkLst>
          <pc:docMk/>
          <pc:sldMasterMk cId="0" sldId="2147483651"/>
        </pc:sldMasterMkLst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1"/>
            <ac:spMk id="4098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1"/>
            <ac:spMk id="4099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1"/>
            <ac:spMk id="4100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asterMk cId="0" sldId="2147483651"/>
            <ac:picMk id="4097" creationId="{00000000-0000-0000-0000-000000000000}"/>
          </ac:picMkLst>
        </pc:pic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1"/>
            <pc:sldLayoutMk cId="2794548755" sldId="2147483691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2794548755" sldId="214748369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2794548755" sldId="2147483691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1"/>
            <pc:sldLayoutMk cId="2509496725" sldId="2147483693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2509496725" sldId="214748369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2509496725" sldId="214748369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1"/>
            <pc:sldLayoutMk cId="3963165457" sldId="2147483694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3963165457" sldId="214748369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3963165457" sldId="214748369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1"/>
            <pc:sldLayoutMk cId="2324344085" sldId="2147483695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2324344085" sldId="214748369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2324344085" sldId="214748369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2324344085" sldId="2147483695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2324344085" sldId="2147483695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2324344085" sldId="2147483695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1"/>
            <pc:sldLayoutMk cId="860574434" sldId="2147483698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860574434" sldId="214748369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860574434" sldId="214748369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860574434" sldId="214748369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1"/>
            <pc:sldLayoutMk cId="390309735" sldId="2147483699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390309735" sldId="214748369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390309735" sldId="214748369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390309735" sldId="2147483699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1"/>
            <pc:sldLayoutMk cId="1172189679" sldId="2147483701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1172189679" sldId="214748370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1"/>
              <pc:sldLayoutMk cId="1172189679" sldId="2147483701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CE16DD2A-921D-5C44-9C39-03F3FF9A50FD}" dt="2020-06-09T12:57:15.656" v="32"/>
        <pc:sldMasterMkLst>
          <pc:docMk/>
          <pc:sldMasterMk cId="0" sldId="2147483653"/>
        </pc:sldMasterMkLst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3"/>
            <ac:spMk id="6146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3"/>
            <ac:spMk id="6147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3"/>
            <ac:spMk id="6148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asterMk cId="0" sldId="2147483653"/>
            <ac:picMk id="6145" creationId="{00000000-0000-0000-0000-000000000000}"/>
          </ac:picMkLst>
        </pc:pic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3"/>
            <pc:sldLayoutMk cId="3550113135" sldId="2147483713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3550113135" sldId="214748371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3550113135" sldId="2147483713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3"/>
            <pc:sldLayoutMk cId="3888309540" sldId="2147483715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3888309540" sldId="214748371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3888309540" sldId="214748371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3"/>
            <pc:sldLayoutMk cId="2996091407" sldId="2147483716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2996091407" sldId="214748371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2996091407" sldId="214748371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3"/>
            <pc:sldLayoutMk cId="4214185210" sldId="2147483717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4214185210" sldId="214748371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4214185210" sldId="214748371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4214185210" sldId="2147483717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4214185210" sldId="2147483717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4214185210" sldId="2147483717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3"/>
            <pc:sldLayoutMk cId="716112985" sldId="2147483720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716112985" sldId="2147483720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716112985" sldId="214748372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716112985" sldId="214748372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3"/>
            <pc:sldLayoutMk cId="243427680" sldId="2147483721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243427680" sldId="214748372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243427680" sldId="214748372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243427680" sldId="214748372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3"/>
            <pc:sldLayoutMk cId="796148851" sldId="2147483723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796148851" sldId="214748372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3"/>
              <pc:sldLayoutMk cId="796148851" sldId="2147483723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CE16DD2A-921D-5C44-9C39-03F3FF9A50FD}" dt="2020-06-09T12:57:15.656" v="32"/>
        <pc:sldMasterMkLst>
          <pc:docMk/>
          <pc:sldMasterMk cId="0" sldId="2147483654"/>
        </pc:sldMasterMkLst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4"/>
            <ac:spMk id="7170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4"/>
            <ac:spMk id="7171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4"/>
            <ac:spMk id="7172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asterMk cId="0" sldId="2147483654"/>
            <ac:picMk id="7169" creationId="{00000000-0000-0000-0000-000000000000}"/>
          </ac:picMkLst>
        </pc:pic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4"/>
            <pc:sldLayoutMk cId="3651016125" sldId="2147483724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3651016125" sldId="214748372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3651016125" sldId="2147483724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4"/>
            <pc:sldLayoutMk cId="1493638556" sldId="2147483726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1493638556" sldId="214748372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1493638556" sldId="2147483726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4"/>
            <pc:sldLayoutMk cId="319256525" sldId="2147483727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319256525" sldId="214748372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319256525" sldId="2147483727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4"/>
            <pc:sldLayoutMk cId="3522299895" sldId="2147483728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3522299895" sldId="2147483728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3522299895" sldId="214748372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3522299895" sldId="2147483728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3522299895" sldId="2147483728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3522299895" sldId="2147483728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4"/>
            <pc:sldLayoutMk cId="633230125" sldId="2147483731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633230125" sldId="214748373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633230125" sldId="214748373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633230125" sldId="2147483731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4"/>
            <pc:sldLayoutMk cId="1333292592" sldId="2147483732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1333292592" sldId="214748373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1333292592" sldId="214748373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1333292592" sldId="214748373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4"/>
            <pc:sldLayoutMk cId="464355109" sldId="2147483734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464355109" sldId="214748373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4"/>
              <pc:sldLayoutMk cId="464355109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CE16DD2A-921D-5C44-9C39-03F3FF9A50FD}" dt="2020-06-09T12:57:15.656" v="32"/>
        <pc:sldMasterMkLst>
          <pc:docMk/>
          <pc:sldMasterMk cId="0" sldId="2147483655"/>
        </pc:sldMasterMkLst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5"/>
            <ac:spMk id="8194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5"/>
            <ac:spMk id="8195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asterMk cId="0" sldId="2147483655"/>
            <ac:picMk id="8193" creationId="{00000000-0000-0000-0000-000000000000}"/>
          </ac:picMkLst>
        </pc:pic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5"/>
            <pc:sldLayoutMk cId="3195690900" sldId="2147483735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3195690900" sldId="214748373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3195690900" sldId="2147483735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5"/>
            <pc:sldLayoutMk cId="3226701407" sldId="2147483737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3226701407" sldId="214748373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3226701407" sldId="214748373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5"/>
            <pc:sldLayoutMk cId="2555881941" sldId="2147483738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2555881941" sldId="2147483738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2555881941" sldId="2147483738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5"/>
            <pc:sldLayoutMk cId="2735052340" sldId="2147483739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2735052340" sldId="214748373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2735052340" sldId="2147483739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2735052340" sldId="2147483739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2735052340" sldId="2147483739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2735052340" sldId="2147483739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5"/>
            <pc:sldLayoutMk cId="138232289" sldId="2147483742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138232289" sldId="2147483742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138232289" sldId="214748374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138232289" sldId="214748374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5"/>
            <pc:sldLayoutMk cId="3301135570" sldId="2147483743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3301135570" sldId="214748374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3301135570" sldId="214748374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3301135570" sldId="2147483743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5"/>
            <pc:sldLayoutMk cId="2113855219" sldId="2147483745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2113855219" sldId="214748374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5"/>
              <pc:sldLayoutMk cId="2113855219" sldId="2147483745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CE16DD2A-921D-5C44-9C39-03F3FF9A50FD}" dt="2020-06-09T12:57:15.656" v="32"/>
        <pc:sldMasterMkLst>
          <pc:docMk/>
          <pc:sldMasterMk cId="0" sldId="2147483657"/>
        </pc:sldMasterMkLst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7"/>
            <ac:spMk id="10241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7"/>
            <ac:spMk id="10242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0" sldId="2147483657"/>
            <ac:spMk id="10243" creationId="{00000000-0000-0000-0000-000000000000}"/>
          </ac:spMkLst>
        </pc:sp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7"/>
            <pc:sldLayoutMk cId="3805908242" sldId="2147483757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3805908242" sldId="214748375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3805908242" sldId="2147483757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7"/>
            <pc:sldLayoutMk cId="668009009" sldId="2147483759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668009009" sldId="214748375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668009009" sldId="2147483759"/>
              <ac:spMk id="3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7"/>
            <pc:sldLayoutMk cId="1026866790" sldId="2147483760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1026866790" sldId="2147483760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1026866790" sldId="2147483760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7"/>
            <pc:sldLayoutMk cId="778526741" sldId="2147483761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778526741" sldId="214748376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778526741" sldId="214748376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778526741" sldId="2147483761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778526741" sldId="2147483761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778526741" sldId="2147483761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7"/>
            <pc:sldLayoutMk cId="1076284016" sldId="2147483764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1076284016" sldId="2147483764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1076284016" sldId="2147483764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1076284016" sldId="2147483764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7"/>
            <pc:sldLayoutMk cId="4270377227" sldId="2147483765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4270377227" sldId="2147483765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4270377227" sldId="2147483765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4270377227" sldId="2147483765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0" sldId="2147483657"/>
            <pc:sldLayoutMk cId="4164878766" sldId="2147483767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4164878766" sldId="214748376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0" sldId="2147483657"/>
              <pc:sldLayoutMk cId="4164878766" sldId="2147483767"/>
              <ac:spMk id="3" creationId="{00000000-0000-0000-0000-000000000000}"/>
            </ac:spMkLst>
          </pc:spChg>
        </pc:sldLayoutChg>
      </pc:sldMasterChg>
      <pc:sldMasterChg chg="modSp modSldLayout">
        <pc:chgData name="Van Eyken Koen" userId="435f31d3-9fa3-41eb-a6e7-7dcb3a5dcb26" providerId="ADAL" clId="{CE16DD2A-921D-5C44-9C39-03F3FF9A50FD}" dt="2020-06-09T12:57:15.656" v="32"/>
        <pc:sldMasterMkLst>
          <pc:docMk/>
          <pc:sldMasterMk cId="1811200252" sldId="2147483778"/>
        </pc:sldMasterMkLst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1811200252" sldId="2147483778"/>
            <ac:spMk id="2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1811200252" sldId="2147483778"/>
            <ac:spMk id="3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1811200252" sldId="2147483778"/>
            <ac:spMk id="4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1811200252" sldId="2147483778"/>
            <ac:spMk id="5" creationId="{00000000-0000-0000-0000-000000000000}"/>
          </ac:spMkLst>
        </pc:spChg>
        <pc:spChg chg="mod">
          <ac:chgData name="Van Eyken Koen" userId="435f31d3-9fa3-41eb-a6e7-7dcb3a5dcb26" providerId="ADAL" clId="{CE16DD2A-921D-5C44-9C39-03F3FF9A50FD}" dt="2020-06-09T12:57:15.656" v="32"/>
          <ac:spMkLst>
            <pc:docMk/>
            <pc:sldMasterMk cId="1811200252" sldId="2147483778"/>
            <ac:spMk id="6" creationId="{00000000-0000-0000-0000-000000000000}"/>
          </ac:spMkLst>
        </pc:spChg>
        <pc:picChg chg="mod">
          <ac:chgData name="Van Eyken Koen" userId="435f31d3-9fa3-41eb-a6e7-7dcb3a5dcb26" providerId="ADAL" clId="{CE16DD2A-921D-5C44-9C39-03F3FF9A50FD}" dt="2020-06-09T12:57:15.656" v="32"/>
          <ac:picMkLst>
            <pc:docMk/>
            <pc:sldMasterMk cId="1811200252" sldId="2147483778"/>
            <ac:picMk id="9" creationId="{94A79F64-0EFC-174C-89B9-98BEB632C7F8}"/>
          </ac:picMkLst>
        </pc:pic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1811200252" sldId="2147483778"/>
            <pc:sldLayoutMk cId="1449118081" sldId="2147483779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1449118081" sldId="2147483779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1449118081" sldId="2147483779"/>
              <ac:spMk id="3" creationId="{00000000-0000-0000-0000-000000000000}"/>
            </ac:spMkLst>
          </pc:spChg>
          <pc:picChg chg="mod">
            <ac:chgData name="Van Eyken Koen" userId="435f31d3-9fa3-41eb-a6e7-7dcb3a5dcb26" providerId="ADAL" clId="{CE16DD2A-921D-5C44-9C39-03F3FF9A50FD}" dt="2020-06-09T12:57:15.656" v="32"/>
            <ac:picMkLst>
              <pc:docMk/>
              <pc:sldMasterMk cId="1811200252" sldId="2147483778"/>
              <pc:sldLayoutMk cId="1449118081" sldId="2147483779"/>
              <ac:picMk id="11" creationId="{84E20D0F-AC40-FD43-8BCE-462FDF3ABD22}"/>
            </ac:picMkLst>
          </pc:picChg>
          <pc:picChg chg="mod">
            <ac:chgData name="Van Eyken Koen" userId="435f31d3-9fa3-41eb-a6e7-7dcb3a5dcb26" providerId="ADAL" clId="{CE16DD2A-921D-5C44-9C39-03F3FF9A50FD}" dt="2020-06-09T12:57:15.656" v="32"/>
            <ac:picMkLst>
              <pc:docMk/>
              <pc:sldMasterMk cId="1811200252" sldId="2147483778"/>
              <pc:sldLayoutMk cId="1449118081" sldId="2147483779"/>
              <ac:picMk id="13" creationId="{D8123E29-3FEF-F448-9714-34CF79BE82CF}"/>
            </ac:picMkLst>
          </pc:picChg>
          <pc:picChg chg="mod">
            <ac:chgData name="Van Eyken Koen" userId="435f31d3-9fa3-41eb-a6e7-7dcb3a5dcb26" providerId="ADAL" clId="{CE16DD2A-921D-5C44-9C39-03F3FF9A50FD}" dt="2020-06-09T12:57:15.656" v="32"/>
            <ac:picMkLst>
              <pc:docMk/>
              <pc:sldMasterMk cId="1811200252" sldId="2147483778"/>
              <pc:sldLayoutMk cId="1449118081" sldId="2147483779"/>
              <ac:picMk id="15" creationId="{7DFBAEB1-7534-314E-A9EF-59F46B2F5876}"/>
            </ac:picMkLst>
          </pc:pic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1811200252" sldId="2147483778"/>
            <pc:sldLayoutMk cId="646149338" sldId="2147483781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646149338" sldId="2147483781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646149338" sldId="2147483781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646149338" sldId="2147483781"/>
              <ac:spMk id="6" creationId="{00000000-0000-0000-0000-000000000000}"/>
            </ac:spMkLst>
          </pc:spChg>
          <pc:picChg chg="mod">
            <ac:chgData name="Van Eyken Koen" userId="435f31d3-9fa3-41eb-a6e7-7dcb3a5dcb26" providerId="ADAL" clId="{CE16DD2A-921D-5C44-9C39-03F3FF9A50FD}" dt="2020-06-09T12:57:15.656" v="32"/>
            <ac:picMkLst>
              <pc:docMk/>
              <pc:sldMasterMk cId="1811200252" sldId="2147483778"/>
              <pc:sldLayoutMk cId="646149338" sldId="2147483781"/>
              <ac:picMk id="10" creationId="{BC2470E5-3757-7D42-9FC4-F6ECDE9AE588}"/>
            </ac:picMkLst>
          </pc:picChg>
          <pc:picChg chg="mod">
            <ac:chgData name="Van Eyken Koen" userId="435f31d3-9fa3-41eb-a6e7-7dcb3a5dcb26" providerId="ADAL" clId="{CE16DD2A-921D-5C44-9C39-03F3FF9A50FD}" dt="2020-06-09T12:57:15.656" v="32"/>
            <ac:picMkLst>
              <pc:docMk/>
              <pc:sldMasterMk cId="1811200252" sldId="2147483778"/>
              <pc:sldLayoutMk cId="646149338" sldId="2147483781"/>
              <ac:picMk id="11" creationId="{01D7CB96-9E3F-084B-9130-4BB4FEB95FCF}"/>
            </ac:picMkLst>
          </pc:picChg>
          <pc:picChg chg="mod">
            <ac:chgData name="Van Eyken Koen" userId="435f31d3-9fa3-41eb-a6e7-7dcb3a5dcb26" providerId="ADAL" clId="{CE16DD2A-921D-5C44-9C39-03F3FF9A50FD}" dt="2020-06-09T12:57:15.656" v="32"/>
            <ac:picMkLst>
              <pc:docMk/>
              <pc:sldMasterMk cId="1811200252" sldId="2147483778"/>
              <pc:sldLayoutMk cId="646149338" sldId="2147483781"/>
              <ac:picMk id="12" creationId="{0E25DA74-6D2C-8E40-96B9-E43883B2DFC7}"/>
            </ac:picMkLst>
          </pc:pic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1811200252" sldId="2147483778"/>
            <pc:sldLayoutMk cId="443824664" sldId="2147483782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443824664" sldId="2147483782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443824664" sldId="2147483782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1811200252" sldId="2147483778"/>
            <pc:sldLayoutMk cId="1021129963" sldId="2147483783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1021129963" sldId="2147483783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1021129963" sldId="2147483783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1021129963" sldId="2147483783"/>
              <ac:spMk id="4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1021129963" sldId="2147483783"/>
              <ac:spMk id="5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1021129963" sldId="2147483783"/>
              <ac:spMk id="6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1811200252" sldId="2147483778"/>
            <pc:sldLayoutMk cId="1921427854" sldId="2147483786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1921427854" sldId="2147483786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1921427854" sldId="2147483786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1921427854" sldId="2147483786"/>
              <ac:spMk id="4" creationId="{00000000-0000-0000-0000-000000000000}"/>
            </ac:spMkLst>
          </pc:spChg>
        </pc:sldLayoutChg>
        <pc:sldLayoutChg chg="modSp">
          <pc:chgData name="Van Eyken Koen" userId="435f31d3-9fa3-41eb-a6e7-7dcb3a5dcb26" providerId="ADAL" clId="{CE16DD2A-921D-5C44-9C39-03F3FF9A50FD}" dt="2020-06-09T12:57:15.656" v="32"/>
          <pc:sldLayoutMkLst>
            <pc:docMk/>
            <pc:sldMasterMk cId="1811200252" sldId="2147483778"/>
            <pc:sldLayoutMk cId="2054804443" sldId="2147483787"/>
          </pc:sldLayoutMkLst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2054804443" sldId="2147483787"/>
              <ac:spMk id="2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2054804443" sldId="2147483787"/>
              <ac:spMk id="3" creationId="{00000000-0000-0000-0000-000000000000}"/>
            </ac:spMkLst>
          </pc:spChg>
          <pc:spChg chg="mod">
            <ac:chgData name="Van Eyken Koen" userId="435f31d3-9fa3-41eb-a6e7-7dcb3a5dcb26" providerId="ADAL" clId="{CE16DD2A-921D-5C44-9C39-03F3FF9A50FD}" dt="2020-06-09T12:57:15.656" v="32"/>
            <ac:spMkLst>
              <pc:docMk/>
              <pc:sldMasterMk cId="1811200252" sldId="2147483778"/>
              <pc:sldLayoutMk cId="2054804443" sldId="2147483787"/>
              <ac:spMk id="4" creationId="{00000000-0000-0000-0000-000000000000}"/>
            </ac:spMkLst>
          </pc:spChg>
        </pc:sldLayoutChg>
      </pc:sldMasterChg>
    </pc:docChg>
  </pc:docChgLst>
  <pc:docChgLst>
    <pc:chgData name="Van Eyken Koen" userId="435f31d3-9fa3-41eb-a6e7-7dcb3a5dcb26" providerId="ADAL" clId="{D7137242-1F50-3F47-BFEB-2CB0C8EBA4FE}"/>
    <pc:docChg chg="custSel addSld delSld modSld">
      <pc:chgData name="Van Eyken Koen" userId="435f31d3-9fa3-41eb-a6e7-7dcb3a5dcb26" providerId="ADAL" clId="{D7137242-1F50-3F47-BFEB-2CB0C8EBA4FE}" dt="2019-09-29T08:58:45.470" v="2480" actId="2696"/>
      <pc:docMkLst>
        <pc:docMk/>
      </pc:docMkLst>
      <pc:sldChg chg="addSp delSp modSp">
        <pc:chgData name="Van Eyken Koen" userId="435f31d3-9fa3-41eb-a6e7-7dcb3a5dcb26" providerId="ADAL" clId="{D7137242-1F50-3F47-BFEB-2CB0C8EBA4FE}" dt="2019-08-14T10:30:55.091" v="2479" actId="404"/>
        <pc:sldMkLst>
          <pc:docMk/>
          <pc:sldMk cId="0" sldId="256"/>
        </pc:sldMkLst>
        <pc:spChg chg="add del mod">
          <ac:chgData name="Van Eyken Koen" userId="435f31d3-9fa3-41eb-a6e7-7dcb3a5dcb26" providerId="ADAL" clId="{D7137242-1F50-3F47-BFEB-2CB0C8EBA4FE}" dt="2019-08-14T06:21:47.429" v="306" actId="478"/>
          <ac:spMkLst>
            <pc:docMk/>
            <pc:sldMk cId="0" sldId="256"/>
            <ac:spMk id="2" creationId="{2D55AC6B-3845-2B49-8EF2-77E32F90AF7C}"/>
          </ac:spMkLst>
        </pc:spChg>
        <pc:spChg chg="mod">
          <ac:chgData name="Van Eyken Koen" userId="435f31d3-9fa3-41eb-a6e7-7dcb3a5dcb26" providerId="ADAL" clId="{D7137242-1F50-3F47-BFEB-2CB0C8EBA4FE}" dt="2019-08-14T10:30:55.091" v="2479" actId="404"/>
          <ac:spMkLst>
            <pc:docMk/>
            <pc:sldMk cId="0" sldId="256"/>
            <ac:spMk id="12289" creationId="{00000000-0000-0000-0000-000000000000}"/>
          </ac:spMkLst>
        </pc:spChg>
      </pc:sldChg>
      <pc:sldChg chg="addSp delSp modSp">
        <pc:chgData name="Van Eyken Koen" userId="435f31d3-9fa3-41eb-a6e7-7dcb3a5dcb26" providerId="ADAL" clId="{D7137242-1F50-3F47-BFEB-2CB0C8EBA4FE}" dt="2019-08-14T09:53:54.335" v="2411" actId="255"/>
        <pc:sldMkLst>
          <pc:docMk/>
          <pc:sldMk cId="0" sldId="257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57"/>
            <ac:spMk id="3" creationId="{4C0A5FCF-1879-E94E-986D-406934C20C72}"/>
          </ac:spMkLst>
        </pc:spChg>
        <pc:spChg chg="mod">
          <ac:chgData name="Van Eyken Koen" userId="435f31d3-9fa3-41eb-a6e7-7dcb3a5dcb26" providerId="ADAL" clId="{D7137242-1F50-3F47-BFEB-2CB0C8EBA4FE}" dt="2019-08-14T06:10:14.790" v="8" actId="20577"/>
          <ac:spMkLst>
            <pc:docMk/>
            <pc:sldMk cId="0" sldId="257"/>
            <ac:spMk id="13313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53:54.335" v="2411" actId="255"/>
          <ac:spMkLst>
            <pc:docMk/>
            <pc:sldMk cId="0" sldId="257"/>
            <ac:spMk id="13314" creationId="{00000000-0000-0000-0000-000000000000}"/>
          </ac:spMkLst>
        </pc:spChg>
        <pc:picChg chg="add del">
          <ac:chgData name="Van Eyken Koen" userId="435f31d3-9fa3-41eb-a6e7-7dcb3a5dcb26" providerId="ADAL" clId="{D7137242-1F50-3F47-BFEB-2CB0C8EBA4FE}" dt="2019-08-14T06:10:03.025" v="1" actId="478"/>
          <ac:picMkLst>
            <pc:docMk/>
            <pc:sldMk cId="0" sldId="257"/>
            <ac:picMk id="2" creationId="{405B1347-44D2-1347-BFA0-95B355EFE6E0}"/>
          </ac:picMkLst>
        </pc:picChg>
      </pc:sldChg>
      <pc:sldChg chg="addSp modSp">
        <pc:chgData name="Van Eyken Koen" userId="435f31d3-9fa3-41eb-a6e7-7dcb3a5dcb26" providerId="ADAL" clId="{D7137242-1F50-3F47-BFEB-2CB0C8EBA4FE}" dt="2019-08-14T06:21:41.535" v="305"/>
        <pc:sldMkLst>
          <pc:docMk/>
          <pc:sldMk cId="0" sldId="258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58"/>
            <ac:spMk id="2" creationId="{954CE25E-CDF8-3448-A740-6F26820EAF7B}"/>
          </ac:spMkLst>
        </pc:spChg>
      </pc:sldChg>
      <pc:sldChg chg="addSp delSp modSp">
        <pc:chgData name="Van Eyken Koen" userId="435f31d3-9fa3-41eb-a6e7-7dcb3a5dcb26" providerId="ADAL" clId="{D7137242-1F50-3F47-BFEB-2CB0C8EBA4FE}" dt="2019-08-14T06:21:41.535" v="305"/>
        <pc:sldMkLst>
          <pc:docMk/>
          <pc:sldMk cId="0" sldId="259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59"/>
            <ac:spMk id="3" creationId="{A8FB82CB-6C9A-0F41-B3BC-892A7115A1DA}"/>
          </ac:spMkLst>
        </pc:spChg>
        <pc:spChg chg="add">
          <ac:chgData name="Van Eyken Koen" userId="435f31d3-9fa3-41eb-a6e7-7dcb3a5dcb26" providerId="ADAL" clId="{D7137242-1F50-3F47-BFEB-2CB0C8EBA4FE}" dt="2019-08-14T06:11:46.076" v="26"/>
          <ac:spMkLst>
            <pc:docMk/>
            <pc:sldMk cId="0" sldId="259"/>
            <ac:spMk id="12" creationId="{32D640D4-2F05-AA49-BFA4-438EF42D2995}"/>
          </ac:spMkLst>
        </pc:spChg>
        <pc:spChg chg="del">
          <ac:chgData name="Van Eyken Koen" userId="435f31d3-9fa3-41eb-a6e7-7dcb3a5dcb26" providerId="ADAL" clId="{D7137242-1F50-3F47-BFEB-2CB0C8EBA4FE}" dt="2019-08-14T06:11:45.512" v="25" actId="478"/>
          <ac:spMkLst>
            <pc:docMk/>
            <pc:sldMk cId="0" sldId="259"/>
            <ac:spMk id="15361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12:04.151" v="31" actId="164"/>
          <ac:spMkLst>
            <pc:docMk/>
            <pc:sldMk cId="0" sldId="259"/>
            <ac:spMk id="15364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12:04.151" v="31" actId="164"/>
          <ac:spMkLst>
            <pc:docMk/>
            <pc:sldMk cId="0" sldId="259"/>
            <ac:spMk id="15365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12:04.151" v="31" actId="164"/>
          <ac:spMkLst>
            <pc:docMk/>
            <pc:sldMk cId="0" sldId="259"/>
            <ac:spMk id="15366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12:04.151" v="31" actId="164"/>
          <ac:spMkLst>
            <pc:docMk/>
            <pc:sldMk cId="0" sldId="259"/>
            <ac:spMk id="15367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12:04.151" v="31" actId="164"/>
          <ac:spMkLst>
            <pc:docMk/>
            <pc:sldMk cId="0" sldId="259"/>
            <ac:spMk id="15368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12:04.151" v="31" actId="164"/>
          <ac:spMkLst>
            <pc:docMk/>
            <pc:sldMk cId="0" sldId="259"/>
            <ac:spMk id="15369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12:04.151" v="31" actId="164"/>
          <ac:spMkLst>
            <pc:docMk/>
            <pc:sldMk cId="0" sldId="259"/>
            <ac:spMk id="15370" creationId="{00000000-0000-0000-0000-000000000000}"/>
          </ac:spMkLst>
        </pc:spChg>
        <pc:grpChg chg="add mod">
          <ac:chgData name="Van Eyken Koen" userId="435f31d3-9fa3-41eb-a6e7-7dcb3a5dcb26" providerId="ADAL" clId="{D7137242-1F50-3F47-BFEB-2CB0C8EBA4FE}" dt="2019-08-14T06:12:07.370" v="32" actId="1076"/>
          <ac:grpSpMkLst>
            <pc:docMk/>
            <pc:sldMk cId="0" sldId="259"/>
            <ac:grpSpMk id="2" creationId="{DB69EFB0-CA3E-E940-858B-08F158FBA844}"/>
          </ac:grpSpMkLst>
        </pc:grpChg>
        <pc:picChg chg="mod">
          <ac:chgData name="Van Eyken Koen" userId="435f31d3-9fa3-41eb-a6e7-7dcb3a5dcb26" providerId="ADAL" clId="{D7137242-1F50-3F47-BFEB-2CB0C8EBA4FE}" dt="2019-08-14T06:12:11.578" v="34" actId="1076"/>
          <ac:picMkLst>
            <pc:docMk/>
            <pc:sldMk cId="0" sldId="259"/>
            <ac:picMk id="15362" creationId="{00000000-0000-0000-0000-000000000000}"/>
          </ac:picMkLst>
        </pc:picChg>
        <pc:picChg chg="mod">
          <ac:chgData name="Van Eyken Koen" userId="435f31d3-9fa3-41eb-a6e7-7dcb3a5dcb26" providerId="ADAL" clId="{D7137242-1F50-3F47-BFEB-2CB0C8EBA4FE}" dt="2019-08-14T06:12:09.810" v="33" actId="1076"/>
          <ac:picMkLst>
            <pc:docMk/>
            <pc:sldMk cId="0" sldId="259"/>
            <ac:picMk id="15363" creationId="{00000000-0000-0000-0000-000000000000}"/>
          </ac:picMkLst>
        </pc:picChg>
      </pc:sldChg>
      <pc:sldChg chg="addSp modSp">
        <pc:chgData name="Van Eyken Koen" userId="435f31d3-9fa3-41eb-a6e7-7dcb3a5dcb26" providerId="ADAL" clId="{D7137242-1F50-3F47-BFEB-2CB0C8EBA4FE}" dt="2019-08-14T06:21:41.535" v="305"/>
        <pc:sldMkLst>
          <pc:docMk/>
          <pc:sldMk cId="0" sldId="260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60"/>
            <ac:spMk id="2" creationId="{7F474418-C42B-4147-A1A6-246CA9322DB4}"/>
          </ac:spMkLst>
        </pc:spChg>
        <pc:spChg chg="mod">
          <ac:chgData name="Van Eyken Koen" userId="435f31d3-9fa3-41eb-a6e7-7dcb3a5dcb26" providerId="ADAL" clId="{D7137242-1F50-3F47-BFEB-2CB0C8EBA4FE}" dt="2019-08-14T06:18:22.770" v="281" actId="20577"/>
          <ac:spMkLst>
            <pc:docMk/>
            <pc:sldMk cId="0" sldId="260"/>
            <ac:spMk id="16385" creationId="{00000000-0000-0000-0000-000000000000}"/>
          </ac:spMkLst>
        </pc:spChg>
      </pc:sldChg>
      <pc:sldChg chg="addSp modSp del">
        <pc:chgData name="Van Eyken Koen" userId="435f31d3-9fa3-41eb-a6e7-7dcb3a5dcb26" providerId="ADAL" clId="{D7137242-1F50-3F47-BFEB-2CB0C8EBA4FE}" dt="2019-09-29T08:58:45.470" v="2480" actId="2696"/>
        <pc:sldMkLst>
          <pc:docMk/>
          <pc:sldMk cId="0" sldId="262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62"/>
            <ac:spMk id="2" creationId="{A6F874CD-4509-B14F-A2D8-087ED1A55818}"/>
          </ac:spMkLst>
        </pc:spChg>
      </pc:sldChg>
      <pc:sldChg chg="addSp modSp">
        <pc:chgData name="Van Eyken Koen" userId="435f31d3-9fa3-41eb-a6e7-7dcb3a5dcb26" providerId="ADAL" clId="{D7137242-1F50-3F47-BFEB-2CB0C8EBA4FE}" dt="2019-08-14T06:32:35.212" v="991" actId="1076"/>
        <pc:sldMkLst>
          <pc:docMk/>
          <pc:sldMk cId="0" sldId="263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63"/>
            <ac:spMk id="2" creationId="{B869D3C5-9F6E-334B-BD5F-538279F632CA}"/>
          </ac:spMkLst>
        </pc:spChg>
        <pc:spChg chg="mod">
          <ac:chgData name="Van Eyken Koen" userId="435f31d3-9fa3-41eb-a6e7-7dcb3a5dcb26" providerId="ADAL" clId="{D7137242-1F50-3F47-BFEB-2CB0C8EBA4FE}" dt="2019-08-14T06:28:56.353" v="674" actId="20577"/>
          <ac:spMkLst>
            <pc:docMk/>
            <pc:sldMk cId="0" sldId="263"/>
            <ac:spMk id="19457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32:35.212" v="991" actId="1076"/>
          <ac:spMkLst>
            <pc:docMk/>
            <pc:sldMk cId="0" sldId="263"/>
            <ac:spMk id="19458" creationId="{00000000-0000-0000-0000-000000000000}"/>
          </ac:spMkLst>
        </pc:spChg>
      </pc:sldChg>
      <pc:sldChg chg="addSp delSp modSp">
        <pc:chgData name="Van Eyken Koen" userId="435f31d3-9fa3-41eb-a6e7-7dcb3a5dcb26" providerId="ADAL" clId="{D7137242-1F50-3F47-BFEB-2CB0C8EBA4FE}" dt="2019-08-14T07:03:16.055" v="1718" actId="1076"/>
        <pc:sldMkLst>
          <pc:docMk/>
          <pc:sldMk cId="0" sldId="265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65"/>
            <ac:spMk id="2" creationId="{45FC637A-E098-7648-AB72-499CC6B2AD15}"/>
          </ac:spMkLst>
        </pc:spChg>
        <pc:spChg chg="mod">
          <ac:chgData name="Van Eyken Koen" userId="435f31d3-9fa3-41eb-a6e7-7dcb3a5dcb26" providerId="ADAL" clId="{D7137242-1F50-3F47-BFEB-2CB0C8EBA4FE}" dt="2019-08-14T06:52:15.128" v="1679" actId="20577"/>
          <ac:spMkLst>
            <pc:docMk/>
            <pc:sldMk cId="0" sldId="265"/>
            <ac:spMk id="21505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57:34.947" v="1708" actId="167"/>
          <ac:spMkLst>
            <pc:docMk/>
            <pc:sldMk cId="0" sldId="265"/>
            <ac:spMk id="21506" creationId="{00000000-0000-0000-0000-000000000000}"/>
          </ac:spMkLst>
        </pc:spChg>
        <pc:picChg chg="add mod">
          <ac:chgData name="Van Eyken Koen" userId="435f31d3-9fa3-41eb-a6e7-7dcb3a5dcb26" providerId="ADAL" clId="{D7137242-1F50-3F47-BFEB-2CB0C8EBA4FE}" dt="2019-08-14T07:03:16.055" v="1718" actId="1076"/>
          <ac:picMkLst>
            <pc:docMk/>
            <pc:sldMk cId="0" sldId="265"/>
            <ac:picMk id="3" creationId="{F380E813-9413-6D40-900B-DEE899E9B27B}"/>
          </ac:picMkLst>
        </pc:picChg>
        <pc:picChg chg="add del mod">
          <ac:chgData name="Van Eyken Koen" userId="435f31d3-9fa3-41eb-a6e7-7dcb3a5dcb26" providerId="ADAL" clId="{D7137242-1F50-3F47-BFEB-2CB0C8EBA4FE}" dt="2019-08-14T06:57:37.886" v="1709"/>
          <ac:picMkLst>
            <pc:docMk/>
            <pc:sldMk cId="0" sldId="265"/>
            <ac:picMk id="4" creationId="{4E33D4AD-A882-BD4A-8DBF-AD53FB5BC22C}"/>
          </ac:picMkLst>
        </pc:picChg>
      </pc:sldChg>
      <pc:sldChg chg="addSp delSp modSp">
        <pc:chgData name="Van Eyken Koen" userId="435f31d3-9fa3-41eb-a6e7-7dcb3a5dcb26" providerId="ADAL" clId="{D7137242-1F50-3F47-BFEB-2CB0C8EBA4FE}" dt="2019-08-14T09:53:42.975" v="2410"/>
        <pc:sldMkLst>
          <pc:docMk/>
          <pc:sldMk cId="0" sldId="267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67"/>
            <ac:spMk id="2" creationId="{D8FEE847-52C1-0D44-A115-3057F81D4F59}"/>
          </ac:spMkLst>
        </pc:spChg>
        <pc:spChg chg="mod">
          <ac:chgData name="Van Eyken Koen" userId="435f31d3-9fa3-41eb-a6e7-7dcb3a5dcb26" providerId="ADAL" clId="{D7137242-1F50-3F47-BFEB-2CB0C8EBA4FE}" dt="2019-08-14T09:53:42.975" v="2410"/>
          <ac:spMkLst>
            <pc:docMk/>
            <pc:sldMk cId="0" sldId="267"/>
            <ac:spMk id="23553" creationId="{00000000-0000-0000-0000-000000000000}"/>
          </ac:spMkLst>
        </pc:spChg>
        <pc:spChg chg="del">
          <ac:chgData name="Van Eyken Koen" userId="435f31d3-9fa3-41eb-a6e7-7dcb3a5dcb26" providerId="ADAL" clId="{D7137242-1F50-3F47-BFEB-2CB0C8EBA4FE}" dt="2019-08-14T06:41:05.037" v="1304" actId="478"/>
          <ac:spMkLst>
            <pc:docMk/>
            <pc:sldMk cId="0" sldId="267"/>
            <ac:spMk id="23554" creationId="{00000000-0000-0000-0000-000000000000}"/>
          </ac:spMkLst>
        </pc:spChg>
        <pc:picChg chg="add mod">
          <ac:chgData name="Van Eyken Koen" userId="435f31d3-9fa3-41eb-a6e7-7dcb3a5dcb26" providerId="ADAL" clId="{D7137242-1F50-3F47-BFEB-2CB0C8EBA4FE}" dt="2019-08-14T06:41:11.026" v="1307" actId="1076"/>
          <ac:picMkLst>
            <pc:docMk/>
            <pc:sldMk cId="0" sldId="267"/>
            <ac:picMk id="3" creationId="{58E1F3C9-63AF-BB4D-B1D9-1E2286EF86A1}"/>
          </ac:picMkLst>
        </pc:picChg>
      </pc:sldChg>
      <pc:sldChg chg="addSp delSp modSp">
        <pc:chgData name="Van Eyken Koen" userId="435f31d3-9fa3-41eb-a6e7-7dcb3a5dcb26" providerId="ADAL" clId="{D7137242-1F50-3F47-BFEB-2CB0C8EBA4FE}" dt="2019-08-14T09:53:31.559" v="2407"/>
        <pc:sldMkLst>
          <pc:docMk/>
          <pc:sldMk cId="0" sldId="268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68"/>
            <ac:spMk id="2" creationId="{0A5C6FA8-5991-7543-ABBC-E456BD8594E4}"/>
          </ac:spMkLst>
        </pc:spChg>
        <pc:spChg chg="add mod">
          <ac:chgData name="Van Eyken Koen" userId="435f31d3-9fa3-41eb-a6e7-7dcb3a5dcb26" providerId="ADAL" clId="{D7137242-1F50-3F47-BFEB-2CB0C8EBA4FE}" dt="2019-08-14T09:53:31.559" v="2407"/>
          <ac:spMkLst>
            <pc:docMk/>
            <pc:sldMk cId="0" sldId="268"/>
            <ac:spMk id="5" creationId="{4DB95863-BB77-FB41-AE8B-0DC032349083}"/>
          </ac:spMkLst>
        </pc:spChg>
        <pc:spChg chg="del mod">
          <ac:chgData name="Van Eyken Koen" userId="435f31d3-9fa3-41eb-a6e7-7dcb3a5dcb26" providerId="ADAL" clId="{D7137242-1F50-3F47-BFEB-2CB0C8EBA4FE}" dt="2019-08-14T06:49:17.882" v="1567" actId="478"/>
          <ac:spMkLst>
            <pc:docMk/>
            <pc:sldMk cId="0" sldId="268"/>
            <ac:spMk id="24577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52:02.370" v="1675" actId="1076"/>
          <ac:spMkLst>
            <pc:docMk/>
            <pc:sldMk cId="0" sldId="268"/>
            <ac:spMk id="24578" creationId="{00000000-0000-0000-0000-000000000000}"/>
          </ac:spMkLst>
        </pc:spChg>
      </pc:sldChg>
      <pc:sldChg chg="addSp delSp modSp">
        <pc:chgData name="Van Eyken Koen" userId="435f31d3-9fa3-41eb-a6e7-7dcb3a5dcb26" providerId="ADAL" clId="{D7137242-1F50-3F47-BFEB-2CB0C8EBA4FE}" dt="2019-08-14T09:31:09.736" v="1999" actId="20577"/>
        <pc:sldMkLst>
          <pc:docMk/>
          <pc:sldMk cId="0" sldId="269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69"/>
            <ac:spMk id="2" creationId="{4883A190-7950-4F43-9732-3BFCC7B5B750}"/>
          </ac:spMkLst>
        </pc:spChg>
        <pc:spChg chg="mod">
          <ac:chgData name="Van Eyken Koen" userId="435f31d3-9fa3-41eb-a6e7-7dcb3a5dcb26" providerId="ADAL" clId="{D7137242-1F50-3F47-BFEB-2CB0C8EBA4FE}" dt="2019-08-14T09:24:52.611" v="1917" actId="20577"/>
          <ac:spMkLst>
            <pc:docMk/>
            <pc:sldMk cId="0" sldId="269"/>
            <ac:spMk id="25601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31:09.736" v="1999" actId="20577"/>
          <ac:spMkLst>
            <pc:docMk/>
            <pc:sldMk cId="0" sldId="269"/>
            <ac:spMk id="25602" creationId="{00000000-0000-0000-0000-000000000000}"/>
          </ac:spMkLst>
        </pc:spChg>
        <pc:picChg chg="add del mod">
          <ac:chgData name="Van Eyken Koen" userId="435f31d3-9fa3-41eb-a6e7-7dcb3a5dcb26" providerId="ADAL" clId="{D7137242-1F50-3F47-BFEB-2CB0C8EBA4FE}" dt="2019-08-14T09:31:05.115" v="1997" actId="478"/>
          <ac:picMkLst>
            <pc:docMk/>
            <pc:sldMk cId="0" sldId="269"/>
            <ac:picMk id="3" creationId="{295DF817-752B-9F4B-B72B-55F7793A41CB}"/>
          </ac:picMkLst>
        </pc:picChg>
        <pc:picChg chg="add mod">
          <ac:chgData name="Van Eyken Koen" userId="435f31d3-9fa3-41eb-a6e7-7dcb3a5dcb26" providerId="ADAL" clId="{D7137242-1F50-3F47-BFEB-2CB0C8EBA4FE}" dt="2019-08-14T09:31:06.898" v="1998" actId="1076"/>
          <ac:picMkLst>
            <pc:docMk/>
            <pc:sldMk cId="0" sldId="269"/>
            <ac:picMk id="4" creationId="{3393878E-CB9D-3C47-807C-4ACD881842F6}"/>
          </ac:picMkLst>
        </pc:picChg>
      </pc:sldChg>
      <pc:sldChg chg="addSp modSp">
        <pc:chgData name="Van Eyken Koen" userId="435f31d3-9fa3-41eb-a6e7-7dcb3a5dcb26" providerId="ADAL" clId="{D7137242-1F50-3F47-BFEB-2CB0C8EBA4FE}" dt="2019-08-14T09:31:32.006" v="2000"/>
        <pc:sldMkLst>
          <pc:docMk/>
          <pc:sldMk cId="0" sldId="270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70"/>
            <ac:spMk id="2" creationId="{3E3B473F-367C-3249-BC05-8435E656922F}"/>
          </ac:spMkLst>
        </pc:spChg>
        <pc:spChg chg="mod">
          <ac:chgData name="Van Eyken Koen" userId="435f31d3-9fa3-41eb-a6e7-7dcb3a5dcb26" providerId="ADAL" clId="{D7137242-1F50-3F47-BFEB-2CB0C8EBA4FE}" dt="2019-08-14T09:31:32.006" v="2000"/>
          <ac:spMkLst>
            <pc:docMk/>
            <pc:sldMk cId="0" sldId="270"/>
            <ac:spMk id="26625" creationId="{00000000-0000-0000-0000-000000000000}"/>
          </ac:spMkLst>
        </pc:spChg>
      </pc:sldChg>
      <pc:sldChg chg="addSp modSp">
        <pc:chgData name="Van Eyken Koen" userId="435f31d3-9fa3-41eb-a6e7-7dcb3a5dcb26" providerId="ADAL" clId="{D7137242-1F50-3F47-BFEB-2CB0C8EBA4FE}" dt="2019-08-14T09:35:51.411" v="2053" actId="1076"/>
        <pc:sldMkLst>
          <pc:docMk/>
          <pc:sldMk cId="0" sldId="271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71"/>
            <ac:spMk id="2" creationId="{AD44B3E1-CF63-2F4B-A450-45CD98FE290F}"/>
          </ac:spMkLst>
        </pc:spChg>
        <pc:spChg chg="mod">
          <ac:chgData name="Van Eyken Koen" userId="435f31d3-9fa3-41eb-a6e7-7dcb3a5dcb26" providerId="ADAL" clId="{D7137242-1F50-3F47-BFEB-2CB0C8EBA4FE}" dt="2019-08-14T09:32:25.009" v="2002"/>
          <ac:spMkLst>
            <pc:docMk/>
            <pc:sldMk cId="0" sldId="271"/>
            <ac:spMk id="27649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35:51.411" v="2053" actId="1076"/>
          <ac:spMkLst>
            <pc:docMk/>
            <pc:sldMk cId="0" sldId="271"/>
            <ac:spMk id="27650" creationId="{00000000-0000-0000-0000-000000000000}"/>
          </ac:spMkLst>
        </pc:spChg>
      </pc:sldChg>
      <pc:sldChg chg="addSp modSp">
        <pc:chgData name="Van Eyken Koen" userId="435f31d3-9fa3-41eb-a6e7-7dcb3a5dcb26" providerId="ADAL" clId="{D7137242-1F50-3F47-BFEB-2CB0C8EBA4FE}" dt="2019-08-14T09:35:37.225" v="2042" actId="20577"/>
        <pc:sldMkLst>
          <pc:docMk/>
          <pc:sldMk cId="0" sldId="272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72"/>
            <ac:spMk id="2" creationId="{AD50A3C3-A30B-194D-A7A3-20DA31AA88CA}"/>
          </ac:spMkLst>
        </pc:spChg>
        <pc:spChg chg="mod">
          <ac:chgData name="Van Eyken Koen" userId="435f31d3-9fa3-41eb-a6e7-7dcb3a5dcb26" providerId="ADAL" clId="{D7137242-1F50-3F47-BFEB-2CB0C8EBA4FE}" dt="2019-08-14T09:32:28.669" v="2003"/>
          <ac:spMkLst>
            <pc:docMk/>
            <pc:sldMk cId="0" sldId="272"/>
            <ac:spMk id="28673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35:37.225" v="2042" actId="20577"/>
          <ac:spMkLst>
            <pc:docMk/>
            <pc:sldMk cId="0" sldId="272"/>
            <ac:spMk id="28674" creationId="{00000000-0000-0000-0000-000000000000}"/>
          </ac:spMkLst>
        </pc:spChg>
      </pc:sldChg>
      <pc:sldChg chg="addSp delSp modSp">
        <pc:chgData name="Van Eyken Koen" userId="435f31d3-9fa3-41eb-a6e7-7dcb3a5dcb26" providerId="ADAL" clId="{D7137242-1F50-3F47-BFEB-2CB0C8EBA4FE}" dt="2019-08-14T09:35:14.887" v="2028" actId="20577"/>
        <pc:sldMkLst>
          <pc:docMk/>
          <pc:sldMk cId="0" sldId="273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73"/>
            <ac:spMk id="2" creationId="{E6931C8E-F57B-4845-BCE2-BE1130C031C2}"/>
          </ac:spMkLst>
        </pc:spChg>
        <pc:spChg chg="mod">
          <ac:chgData name="Van Eyken Koen" userId="435f31d3-9fa3-41eb-a6e7-7dcb3a5dcb26" providerId="ADAL" clId="{D7137242-1F50-3F47-BFEB-2CB0C8EBA4FE}" dt="2019-08-14T09:32:48.270" v="2005"/>
          <ac:spMkLst>
            <pc:docMk/>
            <pc:sldMk cId="0" sldId="273"/>
            <ac:spMk id="29697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35:14.887" v="2028" actId="20577"/>
          <ac:spMkLst>
            <pc:docMk/>
            <pc:sldMk cId="0" sldId="273"/>
            <ac:spMk id="29698" creationId="{00000000-0000-0000-0000-000000000000}"/>
          </ac:spMkLst>
        </pc:spChg>
        <pc:picChg chg="add del">
          <ac:chgData name="Van Eyken Koen" userId="435f31d3-9fa3-41eb-a6e7-7dcb3a5dcb26" providerId="ADAL" clId="{D7137242-1F50-3F47-BFEB-2CB0C8EBA4FE}" dt="2019-08-14T09:34:53.619" v="2015" actId="478"/>
          <ac:picMkLst>
            <pc:docMk/>
            <pc:sldMk cId="0" sldId="273"/>
            <ac:picMk id="3" creationId="{3D305E01-D1E9-3A48-A450-4BEFAE86DB23}"/>
          </ac:picMkLst>
        </pc:picChg>
        <pc:picChg chg="add mod">
          <ac:chgData name="Van Eyken Koen" userId="435f31d3-9fa3-41eb-a6e7-7dcb3a5dcb26" providerId="ADAL" clId="{D7137242-1F50-3F47-BFEB-2CB0C8EBA4FE}" dt="2019-08-14T09:35:02.919" v="2018" actId="167"/>
          <ac:picMkLst>
            <pc:docMk/>
            <pc:sldMk cId="0" sldId="273"/>
            <ac:picMk id="4" creationId="{0ECC6237-D403-D042-B794-C5FD99D01BC6}"/>
          </ac:picMkLst>
        </pc:picChg>
      </pc:sldChg>
      <pc:sldChg chg="addSp modSp">
        <pc:chgData name="Van Eyken Koen" userId="435f31d3-9fa3-41eb-a6e7-7dcb3a5dcb26" providerId="ADAL" clId="{D7137242-1F50-3F47-BFEB-2CB0C8EBA4FE}" dt="2019-08-14T09:38:05.079" v="2076" actId="1076"/>
        <pc:sldMkLst>
          <pc:docMk/>
          <pc:sldMk cId="0" sldId="274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74"/>
            <ac:spMk id="2" creationId="{9DAC3B1A-E494-5048-B40E-DDE620F5D4FD}"/>
          </ac:spMkLst>
        </pc:spChg>
        <pc:spChg chg="mod">
          <ac:chgData name="Van Eyken Koen" userId="435f31d3-9fa3-41eb-a6e7-7dcb3a5dcb26" providerId="ADAL" clId="{D7137242-1F50-3F47-BFEB-2CB0C8EBA4FE}" dt="2019-08-14T09:36:33.840" v="2063" actId="20577"/>
          <ac:spMkLst>
            <pc:docMk/>
            <pc:sldMk cId="0" sldId="274"/>
            <ac:spMk id="30721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38:05.079" v="2076" actId="1076"/>
          <ac:spMkLst>
            <pc:docMk/>
            <pc:sldMk cId="0" sldId="274"/>
            <ac:spMk id="30722" creationId="{00000000-0000-0000-0000-000000000000}"/>
          </ac:spMkLst>
        </pc:spChg>
        <pc:picChg chg="mod">
          <ac:chgData name="Van Eyken Koen" userId="435f31d3-9fa3-41eb-a6e7-7dcb3a5dcb26" providerId="ADAL" clId="{D7137242-1F50-3F47-BFEB-2CB0C8EBA4FE}" dt="2019-08-14T09:38:00.225" v="2075" actId="14100"/>
          <ac:picMkLst>
            <pc:docMk/>
            <pc:sldMk cId="0" sldId="274"/>
            <ac:picMk id="30729" creationId="{00000000-0000-0000-0000-000000000000}"/>
          </ac:picMkLst>
        </pc:picChg>
      </pc:sldChg>
      <pc:sldChg chg="addSp modSp">
        <pc:chgData name="Van Eyken Koen" userId="435f31d3-9fa3-41eb-a6e7-7dcb3a5dcb26" providerId="ADAL" clId="{D7137242-1F50-3F47-BFEB-2CB0C8EBA4FE}" dt="2019-08-14T09:40:26.215" v="2125"/>
        <pc:sldMkLst>
          <pc:docMk/>
          <pc:sldMk cId="0" sldId="275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75"/>
            <ac:spMk id="2" creationId="{9250C28A-7AB7-8747-A327-44605CA89922}"/>
          </ac:spMkLst>
        </pc:spChg>
        <pc:spChg chg="mod">
          <ac:chgData name="Van Eyken Koen" userId="435f31d3-9fa3-41eb-a6e7-7dcb3a5dcb26" providerId="ADAL" clId="{D7137242-1F50-3F47-BFEB-2CB0C8EBA4FE}" dt="2019-08-14T09:40:26.215" v="2125"/>
          <ac:spMkLst>
            <pc:docMk/>
            <pc:sldMk cId="0" sldId="275"/>
            <ac:spMk id="31745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38:19.608" v="2078" actId="14100"/>
          <ac:spMkLst>
            <pc:docMk/>
            <pc:sldMk cId="0" sldId="275"/>
            <ac:spMk id="31746" creationId="{00000000-0000-0000-0000-000000000000}"/>
          </ac:spMkLst>
        </pc:spChg>
        <pc:picChg chg="add mod">
          <ac:chgData name="Van Eyken Koen" userId="435f31d3-9fa3-41eb-a6e7-7dcb3a5dcb26" providerId="ADAL" clId="{D7137242-1F50-3F47-BFEB-2CB0C8EBA4FE}" dt="2019-08-14T09:38:55.115" v="2081" actId="1076"/>
          <ac:picMkLst>
            <pc:docMk/>
            <pc:sldMk cId="0" sldId="275"/>
            <ac:picMk id="3" creationId="{5C158D45-F77B-E144-8DE7-0260D384715A}"/>
          </ac:picMkLst>
        </pc:picChg>
      </pc:sldChg>
      <pc:sldChg chg="addSp modSp">
        <pc:chgData name="Van Eyken Koen" userId="435f31d3-9fa3-41eb-a6e7-7dcb3a5dcb26" providerId="ADAL" clId="{D7137242-1F50-3F47-BFEB-2CB0C8EBA4FE}" dt="2019-08-14T09:40:36.511" v="2132" actId="20577"/>
        <pc:sldMkLst>
          <pc:docMk/>
          <pc:sldMk cId="0" sldId="276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76"/>
            <ac:spMk id="2" creationId="{9B0576A1-E45F-0F4D-B54F-93FFCC7BDDE9}"/>
          </ac:spMkLst>
        </pc:spChg>
        <pc:spChg chg="mod">
          <ac:chgData name="Van Eyken Koen" userId="435f31d3-9fa3-41eb-a6e7-7dcb3a5dcb26" providerId="ADAL" clId="{D7137242-1F50-3F47-BFEB-2CB0C8EBA4FE}" dt="2019-08-14T09:40:30.397" v="2126"/>
          <ac:spMkLst>
            <pc:docMk/>
            <pc:sldMk cId="0" sldId="276"/>
            <ac:spMk id="32769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40:36.511" v="2132" actId="20577"/>
          <ac:spMkLst>
            <pc:docMk/>
            <pc:sldMk cId="0" sldId="276"/>
            <ac:spMk id="32770" creationId="{00000000-0000-0000-0000-000000000000}"/>
          </ac:spMkLst>
        </pc:spChg>
      </pc:sldChg>
      <pc:sldChg chg="addSp delSp modSp">
        <pc:chgData name="Van Eyken Koen" userId="435f31d3-9fa3-41eb-a6e7-7dcb3a5dcb26" providerId="ADAL" clId="{D7137242-1F50-3F47-BFEB-2CB0C8EBA4FE}" dt="2019-08-14T09:48:03.341" v="2219" actId="20577"/>
        <pc:sldMkLst>
          <pc:docMk/>
          <pc:sldMk cId="0" sldId="277"/>
        </pc:sldMkLst>
        <pc:spChg chg="mod">
          <ac:chgData name="Van Eyken Koen" userId="435f31d3-9fa3-41eb-a6e7-7dcb3a5dcb26" providerId="ADAL" clId="{D7137242-1F50-3F47-BFEB-2CB0C8EBA4FE}" dt="2019-08-14T09:42:25.182" v="2153" actId="20577"/>
          <ac:spMkLst>
            <pc:docMk/>
            <pc:sldMk cId="0" sldId="277"/>
            <ac:spMk id="2" creationId="{00000000-0000-0000-0000-000000000000}"/>
          </ac:spMkLst>
        </pc:spChg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77"/>
            <ac:spMk id="3" creationId="{AB42A9A9-0A37-4149-B29D-A65EA68C682C}"/>
          </ac:spMkLst>
        </pc:spChg>
        <pc:spChg chg="mod">
          <ac:chgData name="Van Eyken Koen" userId="435f31d3-9fa3-41eb-a6e7-7dcb3a5dcb26" providerId="ADAL" clId="{D7137242-1F50-3F47-BFEB-2CB0C8EBA4FE}" dt="2019-08-14T09:48:03.341" v="2219" actId="20577"/>
          <ac:spMkLst>
            <pc:docMk/>
            <pc:sldMk cId="0" sldId="277"/>
            <ac:spMk id="33793" creationId="{00000000-0000-0000-0000-000000000000}"/>
          </ac:spMkLst>
        </pc:spChg>
        <pc:picChg chg="add mod">
          <ac:chgData name="Van Eyken Koen" userId="435f31d3-9fa3-41eb-a6e7-7dcb3a5dcb26" providerId="ADAL" clId="{D7137242-1F50-3F47-BFEB-2CB0C8EBA4FE}" dt="2019-08-14T09:42:17.787" v="2146" actId="167"/>
          <ac:picMkLst>
            <pc:docMk/>
            <pc:sldMk cId="0" sldId="277"/>
            <ac:picMk id="4" creationId="{B318A17C-027F-8947-8AED-12E0EBC2D3C8}"/>
          </ac:picMkLst>
        </pc:picChg>
        <pc:picChg chg="del">
          <ac:chgData name="Van Eyken Koen" userId="435f31d3-9fa3-41eb-a6e7-7dcb3a5dcb26" providerId="ADAL" clId="{D7137242-1F50-3F47-BFEB-2CB0C8EBA4FE}" dt="2019-08-14T09:41:30.968" v="2133" actId="478"/>
          <ac:picMkLst>
            <pc:docMk/>
            <pc:sldMk cId="0" sldId="277"/>
            <ac:picMk id="33795" creationId="{00000000-0000-0000-0000-000000000000}"/>
          </ac:picMkLst>
        </pc:picChg>
      </pc:sldChg>
      <pc:sldChg chg="addSp modSp">
        <pc:chgData name="Van Eyken Koen" userId="435f31d3-9fa3-41eb-a6e7-7dcb3a5dcb26" providerId="ADAL" clId="{D7137242-1F50-3F47-BFEB-2CB0C8EBA4FE}" dt="2019-08-14T09:48:27.085" v="2223" actId="1076"/>
        <pc:sldMkLst>
          <pc:docMk/>
          <pc:sldMk cId="0" sldId="278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78"/>
            <ac:spMk id="2" creationId="{1678EA96-BD7A-664E-AE06-F8D540DA54E2}"/>
          </ac:spMkLst>
        </pc:spChg>
        <pc:spChg chg="mod">
          <ac:chgData name="Van Eyken Koen" userId="435f31d3-9fa3-41eb-a6e7-7dcb3a5dcb26" providerId="ADAL" clId="{D7137242-1F50-3F47-BFEB-2CB0C8EBA4FE}" dt="2019-08-14T09:48:11.540" v="2220"/>
          <ac:spMkLst>
            <pc:docMk/>
            <pc:sldMk cId="0" sldId="278"/>
            <ac:spMk id="34817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48:27.085" v="2223" actId="1076"/>
          <ac:spMkLst>
            <pc:docMk/>
            <pc:sldMk cId="0" sldId="278"/>
            <ac:spMk id="34818" creationId="{00000000-0000-0000-0000-000000000000}"/>
          </ac:spMkLst>
        </pc:spChg>
      </pc:sldChg>
      <pc:sldChg chg="addSp delSp modSp">
        <pc:chgData name="Van Eyken Koen" userId="435f31d3-9fa3-41eb-a6e7-7dcb3a5dcb26" providerId="ADAL" clId="{D7137242-1F50-3F47-BFEB-2CB0C8EBA4FE}" dt="2019-08-14T09:48:48.336" v="2226" actId="1076"/>
        <pc:sldMkLst>
          <pc:docMk/>
          <pc:sldMk cId="0" sldId="279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79"/>
            <ac:spMk id="2" creationId="{AC024028-DF9C-F24E-84D6-BFAF5508E107}"/>
          </ac:spMkLst>
        </pc:spChg>
        <pc:spChg chg="mod">
          <ac:chgData name="Van Eyken Koen" userId="435f31d3-9fa3-41eb-a6e7-7dcb3a5dcb26" providerId="ADAL" clId="{D7137242-1F50-3F47-BFEB-2CB0C8EBA4FE}" dt="2019-08-14T09:48:45.364" v="2225"/>
          <ac:spMkLst>
            <pc:docMk/>
            <pc:sldMk cId="0" sldId="279"/>
            <ac:spMk id="35841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43:34.489" v="2159" actId="6549"/>
          <ac:spMkLst>
            <pc:docMk/>
            <pc:sldMk cId="0" sldId="279"/>
            <ac:spMk id="35842" creationId="{00000000-0000-0000-0000-000000000000}"/>
          </ac:spMkLst>
        </pc:spChg>
        <pc:picChg chg="add del">
          <ac:chgData name="Van Eyken Koen" userId="435f31d3-9fa3-41eb-a6e7-7dcb3a5dcb26" providerId="ADAL" clId="{D7137242-1F50-3F47-BFEB-2CB0C8EBA4FE}" dt="2019-08-14T09:44:00.353" v="2161" actId="478"/>
          <ac:picMkLst>
            <pc:docMk/>
            <pc:sldMk cId="0" sldId="279"/>
            <ac:picMk id="3" creationId="{CB59A541-8E46-3C40-B7F5-5D3D0BD5C715}"/>
          </ac:picMkLst>
        </pc:picChg>
        <pc:picChg chg="add mod">
          <ac:chgData name="Van Eyken Koen" userId="435f31d3-9fa3-41eb-a6e7-7dcb3a5dcb26" providerId="ADAL" clId="{D7137242-1F50-3F47-BFEB-2CB0C8EBA4FE}" dt="2019-08-14T09:48:48.336" v="2226" actId="1076"/>
          <ac:picMkLst>
            <pc:docMk/>
            <pc:sldMk cId="0" sldId="279"/>
            <ac:picMk id="4" creationId="{748C6D9F-920C-9044-94A7-88CE2043F9FA}"/>
          </ac:picMkLst>
        </pc:picChg>
      </pc:sldChg>
      <pc:sldChg chg="addSp modSp">
        <pc:chgData name="Van Eyken Koen" userId="435f31d3-9fa3-41eb-a6e7-7dcb3a5dcb26" providerId="ADAL" clId="{D7137242-1F50-3F47-BFEB-2CB0C8EBA4FE}" dt="2019-08-14T09:48:52.257" v="2227"/>
        <pc:sldMkLst>
          <pc:docMk/>
          <pc:sldMk cId="0" sldId="280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0" sldId="280"/>
            <ac:spMk id="2" creationId="{E5DE8334-362B-4740-A30B-92C3789A6577}"/>
          </ac:spMkLst>
        </pc:spChg>
        <pc:spChg chg="mod">
          <ac:chgData name="Van Eyken Koen" userId="435f31d3-9fa3-41eb-a6e7-7dcb3a5dcb26" providerId="ADAL" clId="{D7137242-1F50-3F47-BFEB-2CB0C8EBA4FE}" dt="2019-08-14T09:48:52.257" v="2227"/>
          <ac:spMkLst>
            <pc:docMk/>
            <pc:sldMk cId="0" sldId="280"/>
            <ac:spMk id="36865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45:01.781" v="2173" actId="1076"/>
          <ac:spMkLst>
            <pc:docMk/>
            <pc:sldMk cId="0" sldId="280"/>
            <ac:spMk id="36866" creationId="{00000000-0000-0000-0000-000000000000}"/>
          </ac:spMkLst>
        </pc:spChg>
        <pc:picChg chg="mod">
          <ac:chgData name="Van Eyken Koen" userId="435f31d3-9fa3-41eb-a6e7-7dcb3a5dcb26" providerId="ADAL" clId="{D7137242-1F50-3F47-BFEB-2CB0C8EBA4FE}" dt="2019-08-14T09:45:10.023" v="2174" actId="1076"/>
          <ac:picMkLst>
            <pc:docMk/>
            <pc:sldMk cId="0" sldId="280"/>
            <ac:picMk id="36871" creationId="{00000000-0000-0000-0000-000000000000}"/>
          </ac:picMkLst>
        </pc:picChg>
      </pc:sldChg>
      <pc:sldChg chg="modSp">
        <pc:chgData name="Van Eyken Koen" userId="435f31d3-9fa3-41eb-a6e7-7dcb3a5dcb26" providerId="ADAL" clId="{D7137242-1F50-3F47-BFEB-2CB0C8EBA4FE}" dt="2019-08-14T09:50:08.724" v="2291" actId="20577"/>
        <pc:sldMkLst>
          <pc:docMk/>
          <pc:sldMk cId="0" sldId="281"/>
        </pc:sldMkLst>
        <pc:spChg chg="mod">
          <ac:chgData name="Van Eyken Koen" userId="435f31d3-9fa3-41eb-a6e7-7dcb3a5dcb26" providerId="ADAL" clId="{D7137242-1F50-3F47-BFEB-2CB0C8EBA4FE}" dt="2019-08-14T09:49:05.785" v="2229"/>
          <ac:spMkLst>
            <pc:docMk/>
            <pc:sldMk cId="0" sldId="281"/>
            <ac:spMk id="37889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50:08.724" v="2291" actId="20577"/>
          <ac:spMkLst>
            <pc:docMk/>
            <pc:sldMk cId="0" sldId="281"/>
            <ac:spMk id="37890" creationId="{00000000-0000-0000-0000-000000000000}"/>
          </ac:spMkLst>
        </pc:spChg>
      </pc:sldChg>
      <pc:sldChg chg="addSp modSp add">
        <pc:chgData name="Van Eyken Koen" userId="435f31d3-9fa3-41eb-a6e7-7dcb3a5dcb26" providerId="ADAL" clId="{D7137242-1F50-3F47-BFEB-2CB0C8EBA4FE}" dt="2019-08-14T06:21:41.535" v="305"/>
        <pc:sldMkLst>
          <pc:docMk/>
          <pc:sldMk cId="1171098843" sldId="428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1171098843" sldId="428"/>
            <ac:spMk id="3" creationId="{E1F0E446-6C1F-5E44-94A2-2D2D105ADD2B}"/>
          </ac:spMkLst>
        </pc:spChg>
        <pc:spChg chg="mod">
          <ac:chgData name="Van Eyken Koen" userId="435f31d3-9fa3-41eb-a6e7-7dcb3a5dcb26" providerId="ADAL" clId="{D7137242-1F50-3F47-BFEB-2CB0C8EBA4FE}" dt="2019-08-14T06:10:43.954" v="20" actId="1076"/>
          <ac:spMkLst>
            <pc:docMk/>
            <pc:sldMk cId="1171098843" sldId="428"/>
            <ac:spMk id="13314" creationId="{00000000-0000-0000-0000-000000000000}"/>
          </ac:spMkLst>
        </pc:spChg>
        <pc:picChg chg="add mod">
          <ac:chgData name="Van Eyken Koen" userId="435f31d3-9fa3-41eb-a6e7-7dcb3a5dcb26" providerId="ADAL" clId="{D7137242-1F50-3F47-BFEB-2CB0C8EBA4FE}" dt="2019-08-14T06:11:27.417" v="24" actId="1076"/>
          <ac:picMkLst>
            <pc:docMk/>
            <pc:sldMk cId="1171098843" sldId="428"/>
            <ac:picMk id="2" creationId="{303D745E-34C2-C04B-91D8-ABDEE12F3D11}"/>
          </ac:picMkLst>
        </pc:picChg>
      </pc:sldChg>
      <pc:sldChg chg="addSp modSp add">
        <pc:chgData name="Van Eyken Koen" userId="435f31d3-9fa3-41eb-a6e7-7dcb3a5dcb26" providerId="ADAL" clId="{D7137242-1F50-3F47-BFEB-2CB0C8EBA4FE}" dt="2019-08-14T06:23:23.018" v="324" actId="1076"/>
        <pc:sldMkLst>
          <pc:docMk/>
          <pc:sldMk cId="1747537278" sldId="429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1747537278" sldId="429"/>
            <ac:spMk id="2" creationId="{D1482A69-2996-A74B-96C2-E5C9C8A902A1}"/>
          </ac:spMkLst>
        </pc:spChg>
        <pc:spChg chg="mod">
          <ac:chgData name="Van Eyken Koen" userId="435f31d3-9fa3-41eb-a6e7-7dcb3a5dcb26" providerId="ADAL" clId="{D7137242-1F50-3F47-BFEB-2CB0C8EBA4FE}" dt="2019-08-14T06:23:23.018" v="324" actId="1076"/>
          <ac:spMkLst>
            <pc:docMk/>
            <pc:sldMk cId="1747537278" sldId="429"/>
            <ac:spMk id="17410" creationId="{00000000-0000-0000-0000-000000000000}"/>
          </ac:spMkLst>
        </pc:spChg>
      </pc:sldChg>
      <pc:sldChg chg="addSp modSp add">
        <pc:chgData name="Van Eyken Koen" userId="435f31d3-9fa3-41eb-a6e7-7dcb3a5dcb26" providerId="ADAL" clId="{D7137242-1F50-3F47-BFEB-2CB0C8EBA4FE}" dt="2019-08-14T06:22:05.191" v="318" actId="20577"/>
        <pc:sldMkLst>
          <pc:docMk/>
          <pc:sldMk cId="3724336471" sldId="430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3724336471" sldId="430"/>
            <ac:spMk id="3" creationId="{42485159-3D23-5941-89B6-203482551489}"/>
          </ac:spMkLst>
        </pc:spChg>
        <pc:spChg chg="mod">
          <ac:chgData name="Van Eyken Koen" userId="435f31d3-9fa3-41eb-a6e7-7dcb3a5dcb26" providerId="ADAL" clId="{D7137242-1F50-3F47-BFEB-2CB0C8EBA4FE}" dt="2019-08-14T06:22:05.191" v="318" actId="20577"/>
          <ac:spMkLst>
            <pc:docMk/>
            <pc:sldMk cId="3724336471" sldId="430"/>
            <ac:spMk id="17410" creationId="{00000000-0000-0000-0000-000000000000}"/>
          </ac:spMkLst>
        </pc:spChg>
        <pc:picChg chg="add mod">
          <ac:chgData name="Van Eyken Koen" userId="435f31d3-9fa3-41eb-a6e7-7dcb3a5dcb26" providerId="ADAL" clId="{D7137242-1F50-3F47-BFEB-2CB0C8EBA4FE}" dt="2019-08-14T06:20:40.131" v="297" actId="1076"/>
          <ac:picMkLst>
            <pc:docMk/>
            <pc:sldMk cId="3724336471" sldId="430"/>
            <ac:picMk id="2" creationId="{63E007A2-3279-5F49-8899-D0AAC27BBFF3}"/>
          </ac:picMkLst>
        </pc:picChg>
      </pc:sldChg>
      <pc:sldChg chg="addSp modSp add">
        <pc:chgData name="Van Eyken Koen" userId="435f31d3-9fa3-41eb-a6e7-7dcb3a5dcb26" providerId="ADAL" clId="{D7137242-1F50-3F47-BFEB-2CB0C8EBA4FE}" dt="2019-08-14T06:21:41.535" v="305"/>
        <pc:sldMkLst>
          <pc:docMk/>
          <pc:sldMk cId="2228053749" sldId="431"/>
        </pc:sldMkLst>
        <pc:spChg chg="add mod">
          <ac:chgData name="Van Eyken Koen" userId="435f31d3-9fa3-41eb-a6e7-7dcb3a5dcb26" providerId="ADAL" clId="{D7137242-1F50-3F47-BFEB-2CB0C8EBA4FE}" dt="2019-08-14T06:21:41.535" v="305"/>
          <ac:spMkLst>
            <pc:docMk/>
            <pc:sldMk cId="2228053749" sldId="431"/>
            <ac:spMk id="3" creationId="{D4180D4E-83A3-0147-AA4E-109CDD919F75}"/>
          </ac:spMkLst>
        </pc:spChg>
        <pc:spChg chg="mod">
          <ac:chgData name="Van Eyken Koen" userId="435f31d3-9fa3-41eb-a6e7-7dcb3a5dcb26" providerId="ADAL" clId="{D7137242-1F50-3F47-BFEB-2CB0C8EBA4FE}" dt="2019-08-14T06:21:23.250" v="302" actId="1076"/>
          <ac:spMkLst>
            <pc:docMk/>
            <pc:sldMk cId="2228053749" sldId="431"/>
            <ac:spMk id="17410" creationId="{00000000-0000-0000-0000-000000000000}"/>
          </ac:spMkLst>
        </pc:spChg>
        <pc:picChg chg="add mod">
          <ac:chgData name="Van Eyken Koen" userId="435f31d3-9fa3-41eb-a6e7-7dcb3a5dcb26" providerId="ADAL" clId="{D7137242-1F50-3F47-BFEB-2CB0C8EBA4FE}" dt="2019-08-14T06:21:28.972" v="304" actId="1076"/>
          <ac:picMkLst>
            <pc:docMk/>
            <pc:sldMk cId="2228053749" sldId="431"/>
            <ac:picMk id="2" creationId="{0CC69C78-48D7-5241-88BA-746CF59110F3}"/>
          </ac:picMkLst>
        </pc:picChg>
      </pc:sldChg>
      <pc:sldChg chg="addSp modSp add">
        <pc:chgData name="Van Eyken Koen" userId="435f31d3-9fa3-41eb-a6e7-7dcb3a5dcb26" providerId="ADAL" clId="{D7137242-1F50-3F47-BFEB-2CB0C8EBA4FE}" dt="2019-08-14T06:33:50.758" v="1000" actId="14100"/>
        <pc:sldMkLst>
          <pc:docMk/>
          <pc:sldMk cId="3611834858" sldId="432"/>
        </pc:sldMkLst>
        <pc:spChg chg="mod">
          <ac:chgData name="Van Eyken Koen" userId="435f31d3-9fa3-41eb-a6e7-7dcb3a5dcb26" providerId="ADAL" clId="{D7137242-1F50-3F47-BFEB-2CB0C8EBA4FE}" dt="2019-08-14T06:33:50.758" v="1000" actId="14100"/>
          <ac:spMkLst>
            <pc:docMk/>
            <pc:sldMk cId="3611834858" sldId="432"/>
            <ac:spMk id="19458" creationId="{00000000-0000-0000-0000-000000000000}"/>
          </ac:spMkLst>
        </pc:spChg>
        <pc:picChg chg="add mod">
          <ac:chgData name="Van Eyken Koen" userId="435f31d3-9fa3-41eb-a6e7-7dcb3a5dcb26" providerId="ADAL" clId="{D7137242-1F50-3F47-BFEB-2CB0C8EBA4FE}" dt="2019-08-14T06:33:39.774" v="999" actId="14100"/>
          <ac:picMkLst>
            <pc:docMk/>
            <pc:sldMk cId="3611834858" sldId="432"/>
            <ac:picMk id="3" creationId="{4201304C-3B99-0744-B774-78739C3249C5}"/>
          </ac:picMkLst>
        </pc:picChg>
      </pc:sldChg>
      <pc:sldChg chg="delSp modSp add">
        <pc:chgData name="Van Eyken Koen" userId="435f31d3-9fa3-41eb-a6e7-7dcb3a5dcb26" providerId="ADAL" clId="{D7137242-1F50-3F47-BFEB-2CB0C8EBA4FE}" dt="2019-08-14T06:37:29.260" v="1297" actId="1076"/>
        <pc:sldMkLst>
          <pc:docMk/>
          <pc:sldMk cId="4208230132" sldId="433"/>
        </pc:sldMkLst>
        <pc:spChg chg="mod">
          <ac:chgData name="Van Eyken Koen" userId="435f31d3-9fa3-41eb-a6e7-7dcb3a5dcb26" providerId="ADAL" clId="{D7137242-1F50-3F47-BFEB-2CB0C8EBA4FE}" dt="2019-08-14T06:37:29.260" v="1297" actId="1076"/>
          <ac:spMkLst>
            <pc:docMk/>
            <pc:sldMk cId="4208230132" sldId="433"/>
            <ac:spMk id="19458" creationId="{00000000-0000-0000-0000-000000000000}"/>
          </ac:spMkLst>
        </pc:spChg>
        <pc:picChg chg="del">
          <ac:chgData name="Van Eyken Koen" userId="435f31d3-9fa3-41eb-a6e7-7dcb3a5dcb26" providerId="ADAL" clId="{D7137242-1F50-3F47-BFEB-2CB0C8EBA4FE}" dt="2019-08-14T06:34:14.667" v="1002" actId="478"/>
          <ac:picMkLst>
            <pc:docMk/>
            <pc:sldMk cId="4208230132" sldId="433"/>
            <ac:picMk id="3" creationId="{4201304C-3B99-0744-B774-78739C3249C5}"/>
          </ac:picMkLst>
        </pc:picChg>
      </pc:sldChg>
      <pc:sldChg chg="modSp add">
        <pc:chgData name="Van Eyken Koen" userId="435f31d3-9fa3-41eb-a6e7-7dcb3a5dcb26" providerId="ADAL" clId="{D7137242-1F50-3F47-BFEB-2CB0C8EBA4FE}" dt="2019-08-14T09:53:38.575" v="2409"/>
        <pc:sldMkLst>
          <pc:docMk/>
          <pc:sldMk cId="1127456690" sldId="434"/>
        </pc:sldMkLst>
        <pc:spChg chg="mod">
          <ac:chgData name="Van Eyken Koen" userId="435f31d3-9fa3-41eb-a6e7-7dcb3a5dcb26" providerId="ADAL" clId="{D7137242-1F50-3F47-BFEB-2CB0C8EBA4FE}" dt="2019-08-14T09:53:38.575" v="2409"/>
          <ac:spMkLst>
            <pc:docMk/>
            <pc:sldMk cId="1127456690" sldId="434"/>
            <ac:spMk id="23553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43:28.265" v="1412" actId="403"/>
          <ac:spMkLst>
            <pc:docMk/>
            <pc:sldMk cId="1127456690" sldId="434"/>
            <ac:spMk id="23554" creationId="{00000000-0000-0000-0000-000000000000}"/>
          </ac:spMkLst>
        </pc:spChg>
      </pc:sldChg>
      <pc:sldChg chg="addSp modSp add">
        <pc:chgData name="Van Eyken Koen" userId="435f31d3-9fa3-41eb-a6e7-7dcb3a5dcb26" providerId="ADAL" clId="{D7137242-1F50-3F47-BFEB-2CB0C8EBA4FE}" dt="2019-08-14T09:53:34.350" v="2408"/>
        <pc:sldMkLst>
          <pc:docMk/>
          <pc:sldMk cId="2960474465" sldId="435"/>
        </pc:sldMkLst>
        <pc:spChg chg="add mod">
          <ac:chgData name="Van Eyken Koen" userId="435f31d3-9fa3-41eb-a6e7-7dcb3a5dcb26" providerId="ADAL" clId="{D7137242-1F50-3F47-BFEB-2CB0C8EBA4FE}" dt="2019-08-14T06:47:20.139" v="1523" actId="14100"/>
          <ac:spMkLst>
            <pc:docMk/>
            <pc:sldMk cId="2960474465" sldId="435"/>
            <ac:spMk id="3" creationId="{280CFEFF-142C-D14F-8409-EA0041941483}"/>
          </ac:spMkLst>
        </pc:spChg>
        <pc:spChg chg="add mod">
          <ac:chgData name="Van Eyken Koen" userId="435f31d3-9fa3-41eb-a6e7-7dcb3a5dcb26" providerId="ADAL" clId="{D7137242-1F50-3F47-BFEB-2CB0C8EBA4FE}" dt="2019-08-14T06:51:08.187" v="1638" actId="1076"/>
          <ac:spMkLst>
            <pc:docMk/>
            <pc:sldMk cId="2960474465" sldId="435"/>
            <ac:spMk id="4" creationId="{B8CE6604-9FC3-5248-896F-B531835B0444}"/>
          </ac:spMkLst>
        </pc:spChg>
        <pc:spChg chg="add mod">
          <ac:chgData name="Van Eyken Koen" userId="435f31d3-9fa3-41eb-a6e7-7dcb3a5dcb26" providerId="ADAL" clId="{D7137242-1F50-3F47-BFEB-2CB0C8EBA4FE}" dt="2019-08-14T06:47:22.675" v="1524" actId="14100"/>
          <ac:spMkLst>
            <pc:docMk/>
            <pc:sldMk cId="2960474465" sldId="435"/>
            <ac:spMk id="6" creationId="{45CD69B5-61F3-B247-B040-94F5183926D7}"/>
          </ac:spMkLst>
        </pc:spChg>
        <pc:spChg chg="add mod">
          <ac:chgData name="Van Eyken Koen" userId="435f31d3-9fa3-41eb-a6e7-7dcb3a5dcb26" providerId="ADAL" clId="{D7137242-1F50-3F47-BFEB-2CB0C8EBA4FE}" dt="2019-08-14T06:47:25.507" v="1525" actId="14100"/>
          <ac:spMkLst>
            <pc:docMk/>
            <pc:sldMk cId="2960474465" sldId="435"/>
            <ac:spMk id="7" creationId="{31722DA3-5164-E244-8BA8-911EAC90BF12}"/>
          </ac:spMkLst>
        </pc:spChg>
        <pc:spChg chg="add mod">
          <ac:chgData name="Van Eyken Koen" userId="435f31d3-9fa3-41eb-a6e7-7dcb3a5dcb26" providerId="ADAL" clId="{D7137242-1F50-3F47-BFEB-2CB0C8EBA4FE}" dt="2019-08-14T06:51:06.043" v="1637" actId="1076"/>
          <ac:spMkLst>
            <pc:docMk/>
            <pc:sldMk cId="2960474465" sldId="435"/>
            <ac:spMk id="9" creationId="{22F4E0B8-4C82-E841-8E55-59C77E6B51F9}"/>
          </ac:spMkLst>
        </pc:spChg>
        <pc:spChg chg="add mod">
          <ac:chgData name="Van Eyken Koen" userId="435f31d3-9fa3-41eb-a6e7-7dcb3a5dcb26" providerId="ADAL" clId="{D7137242-1F50-3F47-BFEB-2CB0C8EBA4FE}" dt="2019-08-14T06:48:50.705" v="1561" actId="20577"/>
          <ac:spMkLst>
            <pc:docMk/>
            <pc:sldMk cId="2960474465" sldId="435"/>
            <ac:spMk id="10" creationId="{888B4009-D28E-1543-8852-0D63B3F833AA}"/>
          </ac:spMkLst>
        </pc:spChg>
        <pc:spChg chg="add mod">
          <ac:chgData name="Van Eyken Koen" userId="435f31d3-9fa3-41eb-a6e7-7dcb3a5dcb26" providerId="ADAL" clId="{D7137242-1F50-3F47-BFEB-2CB0C8EBA4FE}" dt="2019-08-14T06:47:41.140" v="1529" actId="1076"/>
          <ac:spMkLst>
            <pc:docMk/>
            <pc:sldMk cId="2960474465" sldId="435"/>
            <ac:spMk id="11" creationId="{7F697309-6DD1-B14B-9C10-88E29BCAC78B}"/>
          </ac:spMkLst>
        </pc:spChg>
        <pc:spChg chg="add mod">
          <ac:chgData name="Van Eyken Koen" userId="435f31d3-9fa3-41eb-a6e7-7dcb3a5dcb26" providerId="ADAL" clId="{D7137242-1F50-3F47-BFEB-2CB0C8EBA4FE}" dt="2019-08-14T06:47:44.733" v="1531" actId="1076"/>
          <ac:spMkLst>
            <pc:docMk/>
            <pc:sldMk cId="2960474465" sldId="435"/>
            <ac:spMk id="12" creationId="{D282A296-2C74-4841-8D6A-0668A48ECB7A}"/>
          </ac:spMkLst>
        </pc:spChg>
        <pc:spChg chg="add mod">
          <ac:chgData name="Van Eyken Koen" userId="435f31d3-9fa3-41eb-a6e7-7dcb3a5dcb26" providerId="ADAL" clId="{D7137242-1F50-3F47-BFEB-2CB0C8EBA4FE}" dt="2019-08-14T06:47:48.725" v="1533" actId="1076"/>
          <ac:spMkLst>
            <pc:docMk/>
            <pc:sldMk cId="2960474465" sldId="435"/>
            <ac:spMk id="13" creationId="{AD01EF59-AB84-DF4B-A9A7-F7A0ED180BF7}"/>
          </ac:spMkLst>
        </pc:spChg>
        <pc:spChg chg="mod">
          <ac:chgData name="Van Eyken Koen" userId="435f31d3-9fa3-41eb-a6e7-7dcb3a5dcb26" providerId="ADAL" clId="{D7137242-1F50-3F47-BFEB-2CB0C8EBA4FE}" dt="2019-08-14T09:53:34.350" v="2408"/>
          <ac:spMkLst>
            <pc:docMk/>
            <pc:sldMk cId="2960474465" sldId="435"/>
            <ac:spMk id="23553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43:43.881" v="1423" actId="20577"/>
          <ac:spMkLst>
            <pc:docMk/>
            <pc:sldMk cId="2960474465" sldId="435"/>
            <ac:spMk id="23554" creationId="{00000000-0000-0000-0000-000000000000}"/>
          </ac:spMkLst>
        </pc:spChg>
      </pc:sldChg>
      <pc:sldChg chg="addSp delSp modSp add">
        <pc:chgData name="Van Eyken Koen" userId="435f31d3-9fa3-41eb-a6e7-7dcb3a5dcb26" providerId="ADAL" clId="{D7137242-1F50-3F47-BFEB-2CB0C8EBA4FE}" dt="2019-08-14T09:53:18.698" v="2406" actId="20577"/>
        <pc:sldMkLst>
          <pc:docMk/>
          <pc:sldMk cId="2016844467" sldId="436"/>
        </pc:sldMkLst>
        <pc:spChg chg="add mod">
          <ac:chgData name="Van Eyken Koen" userId="435f31d3-9fa3-41eb-a6e7-7dcb3a5dcb26" providerId="ADAL" clId="{D7137242-1F50-3F47-BFEB-2CB0C8EBA4FE}" dt="2019-08-14T06:50:06.255" v="1577" actId="1076"/>
          <ac:spMkLst>
            <pc:docMk/>
            <pc:sldMk cId="2016844467" sldId="436"/>
            <ac:spMk id="5" creationId="{41A77918-99E9-B44E-82DD-CA8CB5B67491}"/>
          </ac:spMkLst>
        </pc:spChg>
        <pc:spChg chg="add mod">
          <ac:chgData name="Van Eyken Koen" userId="435f31d3-9fa3-41eb-a6e7-7dcb3a5dcb26" providerId="ADAL" clId="{D7137242-1F50-3F47-BFEB-2CB0C8EBA4FE}" dt="2019-08-14T06:50:06.255" v="1577" actId="1076"/>
          <ac:spMkLst>
            <pc:docMk/>
            <pc:sldMk cId="2016844467" sldId="436"/>
            <ac:spMk id="6" creationId="{E54004A9-4EA8-2347-AD34-67443CD5B15E}"/>
          </ac:spMkLst>
        </pc:spChg>
        <pc:spChg chg="add mod">
          <ac:chgData name="Van Eyken Koen" userId="435f31d3-9fa3-41eb-a6e7-7dcb3a5dcb26" providerId="ADAL" clId="{D7137242-1F50-3F47-BFEB-2CB0C8EBA4FE}" dt="2019-08-14T06:50:06.255" v="1577" actId="1076"/>
          <ac:spMkLst>
            <pc:docMk/>
            <pc:sldMk cId="2016844467" sldId="436"/>
            <ac:spMk id="7" creationId="{B885D154-2EBD-0541-902C-2EEB96A9514E}"/>
          </ac:spMkLst>
        </pc:spChg>
        <pc:spChg chg="add mod">
          <ac:chgData name="Van Eyken Koen" userId="435f31d3-9fa3-41eb-a6e7-7dcb3a5dcb26" providerId="ADAL" clId="{D7137242-1F50-3F47-BFEB-2CB0C8EBA4FE}" dt="2019-08-14T06:51:50.778" v="1672" actId="1076"/>
          <ac:spMkLst>
            <pc:docMk/>
            <pc:sldMk cId="2016844467" sldId="436"/>
            <ac:spMk id="8" creationId="{EA2B6608-E8A7-6E46-954C-18C15E808906}"/>
          </ac:spMkLst>
        </pc:spChg>
        <pc:spChg chg="add mod">
          <ac:chgData name="Van Eyken Koen" userId="435f31d3-9fa3-41eb-a6e7-7dcb3a5dcb26" providerId="ADAL" clId="{D7137242-1F50-3F47-BFEB-2CB0C8EBA4FE}" dt="2019-08-14T06:51:52.562" v="1673" actId="1076"/>
          <ac:spMkLst>
            <pc:docMk/>
            <pc:sldMk cId="2016844467" sldId="436"/>
            <ac:spMk id="9" creationId="{B8C619FF-F87E-C64A-9FAB-0D49BD637038}"/>
          </ac:spMkLst>
        </pc:spChg>
        <pc:spChg chg="add mod">
          <ac:chgData name="Van Eyken Koen" userId="435f31d3-9fa3-41eb-a6e7-7dcb3a5dcb26" providerId="ADAL" clId="{D7137242-1F50-3F47-BFEB-2CB0C8EBA4FE}" dt="2019-08-14T06:51:55.172" v="1674" actId="1076"/>
          <ac:spMkLst>
            <pc:docMk/>
            <pc:sldMk cId="2016844467" sldId="436"/>
            <ac:spMk id="10" creationId="{4E7EAC83-92FA-1F44-AD14-8E726997E5B1}"/>
          </ac:spMkLst>
        </pc:spChg>
        <pc:spChg chg="add mod">
          <ac:chgData name="Van Eyken Koen" userId="435f31d3-9fa3-41eb-a6e7-7dcb3a5dcb26" providerId="ADAL" clId="{D7137242-1F50-3F47-BFEB-2CB0C8EBA4FE}" dt="2019-08-14T06:50:06.255" v="1577" actId="1076"/>
          <ac:spMkLst>
            <pc:docMk/>
            <pc:sldMk cId="2016844467" sldId="436"/>
            <ac:spMk id="11" creationId="{4D2999B2-4A7C-7E43-8FF2-5A96BD7DEF56}"/>
          </ac:spMkLst>
        </pc:spChg>
        <pc:spChg chg="add mod">
          <ac:chgData name="Van Eyken Koen" userId="435f31d3-9fa3-41eb-a6e7-7dcb3a5dcb26" providerId="ADAL" clId="{D7137242-1F50-3F47-BFEB-2CB0C8EBA4FE}" dt="2019-08-14T06:50:06.255" v="1577" actId="1076"/>
          <ac:spMkLst>
            <pc:docMk/>
            <pc:sldMk cId="2016844467" sldId="436"/>
            <ac:spMk id="12" creationId="{85C1BA9D-D86E-1046-8E38-B93E14024160}"/>
          </ac:spMkLst>
        </pc:spChg>
        <pc:spChg chg="add mod">
          <ac:chgData name="Van Eyken Koen" userId="435f31d3-9fa3-41eb-a6e7-7dcb3a5dcb26" providerId="ADAL" clId="{D7137242-1F50-3F47-BFEB-2CB0C8EBA4FE}" dt="2019-08-14T06:50:06.255" v="1577" actId="1076"/>
          <ac:spMkLst>
            <pc:docMk/>
            <pc:sldMk cId="2016844467" sldId="436"/>
            <ac:spMk id="13" creationId="{433AC6A5-AD73-CE4C-A98A-6F431659307C}"/>
          </ac:spMkLst>
        </pc:spChg>
        <pc:spChg chg="add mod">
          <ac:chgData name="Van Eyken Koen" userId="435f31d3-9fa3-41eb-a6e7-7dcb3a5dcb26" providerId="ADAL" clId="{D7137242-1F50-3F47-BFEB-2CB0C8EBA4FE}" dt="2019-08-14T09:53:18.698" v="2406" actId="20577"/>
          <ac:spMkLst>
            <pc:docMk/>
            <pc:sldMk cId="2016844467" sldId="436"/>
            <ac:spMk id="14" creationId="{B818A7DA-8A7D-9C46-A601-52E9399AE3A3}"/>
          </ac:spMkLst>
        </pc:spChg>
        <pc:spChg chg="del">
          <ac:chgData name="Van Eyken Koen" userId="435f31d3-9fa3-41eb-a6e7-7dcb3a5dcb26" providerId="ADAL" clId="{D7137242-1F50-3F47-BFEB-2CB0C8EBA4FE}" dt="2019-08-14T06:49:56.970" v="1574" actId="478"/>
          <ac:spMkLst>
            <pc:docMk/>
            <pc:sldMk cId="2016844467" sldId="436"/>
            <ac:spMk id="24577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6:50:02.007" v="1576" actId="1076"/>
          <ac:spMkLst>
            <pc:docMk/>
            <pc:sldMk cId="2016844467" sldId="436"/>
            <ac:spMk id="24578" creationId="{00000000-0000-0000-0000-000000000000}"/>
          </ac:spMkLst>
        </pc:spChg>
      </pc:sldChg>
      <pc:sldChg chg="addSp delSp modSp add">
        <pc:chgData name="Van Eyken Koen" userId="435f31d3-9fa3-41eb-a6e7-7dcb3a5dcb26" providerId="ADAL" clId="{D7137242-1F50-3F47-BFEB-2CB0C8EBA4FE}" dt="2019-08-14T07:05:01.870" v="1727" actId="1076"/>
        <pc:sldMkLst>
          <pc:docMk/>
          <pc:sldMk cId="3442137209" sldId="437"/>
        </pc:sldMkLst>
        <pc:spChg chg="add del mod">
          <ac:chgData name="Van Eyken Koen" userId="435f31d3-9fa3-41eb-a6e7-7dcb3a5dcb26" providerId="ADAL" clId="{D7137242-1F50-3F47-BFEB-2CB0C8EBA4FE}" dt="2019-08-14T07:03:24.520" v="1721" actId="478"/>
          <ac:spMkLst>
            <pc:docMk/>
            <pc:sldMk cId="3442137209" sldId="437"/>
            <ac:spMk id="21505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7:03:25.299" v="1722" actId="1076"/>
          <ac:spMkLst>
            <pc:docMk/>
            <pc:sldMk cId="3442137209" sldId="437"/>
            <ac:spMk id="21506" creationId="{00000000-0000-0000-0000-000000000000}"/>
          </ac:spMkLst>
        </pc:spChg>
        <pc:picChg chg="add del">
          <ac:chgData name="Van Eyken Koen" userId="435f31d3-9fa3-41eb-a6e7-7dcb3a5dcb26" providerId="ADAL" clId="{D7137242-1F50-3F47-BFEB-2CB0C8EBA4FE}" dt="2019-08-14T07:04:52.871" v="1725" actId="478"/>
          <ac:picMkLst>
            <pc:docMk/>
            <pc:sldMk cId="3442137209" sldId="437"/>
            <ac:picMk id="3" creationId="{DC589832-0EAB-7D46-9F7D-CF0910C613DB}"/>
          </ac:picMkLst>
        </pc:picChg>
        <pc:picChg chg="add mod">
          <ac:chgData name="Van Eyken Koen" userId="435f31d3-9fa3-41eb-a6e7-7dcb3a5dcb26" providerId="ADAL" clId="{D7137242-1F50-3F47-BFEB-2CB0C8EBA4FE}" dt="2019-08-14T07:05:01.870" v="1727" actId="1076"/>
          <ac:picMkLst>
            <pc:docMk/>
            <pc:sldMk cId="3442137209" sldId="437"/>
            <ac:picMk id="4" creationId="{516EFABD-9684-924D-A9B4-CBC666ECA0B5}"/>
          </ac:picMkLst>
        </pc:picChg>
        <pc:picChg chg="add del mod">
          <ac:chgData name="Van Eyken Koen" userId="435f31d3-9fa3-41eb-a6e7-7dcb3a5dcb26" providerId="ADAL" clId="{D7137242-1F50-3F47-BFEB-2CB0C8EBA4FE}" dt="2019-08-14T07:03:27.270" v="1723" actId="478"/>
          <ac:picMkLst>
            <pc:docMk/>
            <pc:sldMk cId="3442137209" sldId="437"/>
            <ac:picMk id="5" creationId="{AE8638B9-2257-704C-B7A1-56145AF90C03}"/>
          </ac:picMkLst>
        </pc:picChg>
      </pc:sldChg>
      <pc:sldChg chg="addSp delSp modSp add">
        <pc:chgData name="Van Eyken Koen" userId="435f31d3-9fa3-41eb-a6e7-7dcb3a5dcb26" providerId="ADAL" clId="{D7137242-1F50-3F47-BFEB-2CB0C8EBA4FE}" dt="2019-08-14T07:10:37.135" v="1832" actId="1076"/>
        <pc:sldMkLst>
          <pc:docMk/>
          <pc:sldMk cId="3345862012" sldId="438"/>
        </pc:sldMkLst>
        <pc:spChg chg="mod">
          <ac:chgData name="Van Eyken Koen" userId="435f31d3-9fa3-41eb-a6e7-7dcb3a5dcb26" providerId="ADAL" clId="{D7137242-1F50-3F47-BFEB-2CB0C8EBA4FE}" dt="2019-08-14T07:06:06.874" v="1790" actId="20577"/>
          <ac:spMkLst>
            <pc:docMk/>
            <pc:sldMk cId="3345862012" sldId="438"/>
            <ac:spMk id="21506" creationId="{00000000-0000-0000-0000-000000000000}"/>
          </ac:spMkLst>
        </pc:spChg>
        <pc:picChg chg="add del mod">
          <ac:chgData name="Van Eyken Koen" userId="435f31d3-9fa3-41eb-a6e7-7dcb3a5dcb26" providerId="ADAL" clId="{D7137242-1F50-3F47-BFEB-2CB0C8EBA4FE}" dt="2019-08-14T07:09:20.960" v="1800" actId="478"/>
          <ac:picMkLst>
            <pc:docMk/>
            <pc:sldMk cId="3345862012" sldId="438"/>
            <ac:picMk id="3" creationId="{FC5FFE11-18E0-A645-B6BC-64AEB5010FFE}"/>
          </ac:picMkLst>
        </pc:picChg>
        <pc:picChg chg="del">
          <ac:chgData name="Van Eyken Koen" userId="435f31d3-9fa3-41eb-a6e7-7dcb3a5dcb26" providerId="ADAL" clId="{D7137242-1F50-3F47-BFEB-2CB0C8EBA4FE}" dt="2019-08-14T07:05:11.800" v="1729" actId="478"/>
          <ac:picMkLst>
            <pc:docMk/>
            <pc:sldMk cId="3345862012" sldId="438"/>
            <ac:picMk id="4" creationId="{516EFABD-9684-924D-A9B4-CBC666ECA0B5}"/>
          </ac:picMkLst>
        </pc:picChg>
        <pc:picChg chg="add del mod">
          <ac:chgData name="Van Eyken Koen" userId="435f31d3-9fa3-41eb-a6e7-7dcb3a5dcb26" providerId="ADAL" clId="{D7137242-1F50-3F47-BFEB-2CB0C8EBA4FE}" dt="2019-08-14T07:09:01.993" v="1797" actId="478"/>
          <ac:picMkLst>
            <pc:docMk/>
            <pc:sldMk cId="3345862012" sldId="438"/>
            <ac:picMk id="5" creationId="{56D7182B-98CB-754A-A061-892D588DC533}"/>
          </ac:picMkLst>
        </pc:picChg>
        <pc:picChg chg="add mod">
          <ac:chgData name="Van Eyken Koen" userId="435f31d3-9fa3-41eb-a6e7-7dcb3a5dcb26" providerId="ADAL" clId="{D7137242-1F50-3F47-BFEB-2CB0C8EBA4FE}" dt="2019-08-14T07:10:34.831" v="1831" actId="1076"/>
          <ac:picMkLst>
            <pc:docMk/>
            <pc:sldMk cId="3345862012" sldId="438"/>
            <ac:picMk id="6" creationId="{69B71C61-AF98-E54E-8BB0-35E6AE7D689D}"/>
          </ac:picMkLst>
        </pc:picChg>
        <pc:picChg chg="add mod">
          <ac:chgData name="Van Eyken Koen" userId="435f31d3-9fa3-41eb-a6e7-7dcb3a5dcb26" providerId="ADAL" clId="{D7137242-1F50-3F47-BFEB-2CB0C8EBA4FE}" dt="2019-08-14T07:09:35.774" v="1803" actId="1076"/>
          <ac:picMkLst>
            <pc:docMk/>
            <pc:sldMk cId="3345862012" sldId="438"/>
            <ac:picMk id="7" creationId="{3765D2C6-5BEB-F146-A36B-9D014018B17A}"/>
          </ac:picMkLst>
        </pc:picChg>
        <pc:cxnChg chg="add mod">
          <ac:chgData name="Van Eyken Koen" userId="435f31d3-9fa3-41eb-a6e7-7dcb3a5dcb26" providerId="ADAL" clId="{D7137242-1F50-3F47-BFEB-2CB0C8EBA4FE}" dt="2019-08-14T07:10:15.114" v="1826" actId="692"/>
          <ac:cxnSpMkLst>
            <pc:docMk/>
            <pc:sldMk cId="3345862012" sldId="438"/>
            <ac:cxnSpMk id="9" creationId="{A6F7AFE7-70A3-AE4C-B891-2FEACDB41CC0}"/>
          </ac:cxnSpMkLst>
        </pc:cxnChg>
        <pc:cxnChg chg="add mod">
          <ac:chgData name="Van Eyken Koen" userId="435f31d3-9fa3-41eb-a6e7-7dcb3a5dcb26" providerId="ADAL" clId="{D7137242-1F50-3F47-BFEB-2CB0C8EBA4FE}" dt="2019-08-14T07:10:26.190" v="1828" actId="1076"/>
          <ac:cxnSpMkLst>
            <pc:docMk/>
            <pc:sldMk cId="3345862012" sldId="438"/>
            <ac:cxnSpMk id="12" creationId="{C7B05CD6-32B2-3C4F-8FB5-6A9C8731DD7C}"/>
          </ac:cxnSpMkLst>
        </pc:cxnChg>
        <pc:cxnChg chg="add mod">
          <ac:chgData name="Van Eyken Koen" userId="435f31d3-9fa3-41eb-a6e7-7dcb3a5dcb26" providerId="ADAL" clId="{D7137242-1F50-3F47-BFEB-2CB0C8EBA4FE}" dt="2019-08-14T07:10:37.135" v="1832" actId="1076"/>
          <ac:cxnSpMkLst>
            <pc:docMk/>
            <pc:sldMk cId="3345862012" sldId="438"/>
            <ac:cxnSpMk id="13" creationId="{797E09D1-F770-2C46-8817-3595D06C7EB9}"/>
          </ac:cxnSpMkLst>
        </pc:cxnChg>
      </pc:sldChg>
      <pc:sldChg chg="delSp modSp add modAnim">
        <pc:chgData name="Van Eyken Koen" userId="435f31d3-9fa3-41eb-a6e7-7dcb3a5dcb26" providerId="ADAL" clId="{D7137242-1F50-3F47-BFEB-2CB0C8EBA4FE}" dt="2019-08-14T07:14:28.687" v="1911"/>
        <pc:sldMkLst>
          <pc:docMk/>
          <pc:sldMk cId="3742787196" sldId="439"/>
        </pc:sldMkLst>
        <pc:spChg chg="mod">
          <ac:chgData name="Van Eyken Koen" userId="435f31d3-9fa3-41eb-a6e7-7dcb3a5dcb26" providerId="ADAL" clId="{D7137242-1F50-3F47-BFEB-2CB0C8EBA4FE}" dt="2019-08-14T07:12:17.502" v="1894" actId="20577"/>
          <ac:spMkLst>
            <pc:docMk/>
            <pc:sldMk cId="3742787196" sldId="439"/>
            <ac:spMk id="21506" creationId="{00000000-0000-0000-0000-000000000000}"/>
          </ac:spMkLst>
        </pc:spChg>
        <pc:picChg chg="del">
          <ac:chgData name="Van Eyken Koen" userId="435f31d3-9fa3-41eb-a6e7-7dcb3a5dcb26" providerId="ADAL" clId="{D7137242-1F50-3F47-BFEB-2CB0C8EBA4FE}" dt="2019-08-14T07:11:26.458" v="1834" actId="478"/>
          <ac:picMkLst>
            <pc:docMk/>
            <pc:sldMk cId="3742787196" sldId="439"/>
            <ac:picMk id="6" creationId="{69B71C61-AF98-E54E-8BB0-35E6AE7D689D}"/>
          </ac:picMkLst>
        </pc:picChg>
        <pc:picChg chg="del">
          <ac:chgData name="Van Eyken Koen" userId="435f31d3-9fa3-41eb-a6e7-7dcb3a5dcb26" providerId="ADAL" clId="{D7137242-1F50-3F47-BFEB-2CB0C8EBA4FE}" dt="2019-08-14T07:11:28.384" v="1836" actId="478"/>
          <ac:picMkLst>
            <pc:docMk/>
            <pc:sldMk cId="3742787196" sldId="439"/>
            <ac:picMk id="7" creationId="{3765D2C6-5BEB-F146-A36B-9D014018B17A}"/>
          </ac:picMkLst>
        </pc:picChg>
        <pc:cxnChg chg="del">
          <ac:chgData name="Van Eyken Koen" userId="435f31d3-9fa3-41eb-a6e7-7dcb3a5dcb26" providerId="ADAL" clId="{D7137242-1F50-3F47-BFEB-2CB0C8EBA4FE}" dt="2019-08-14T07:11:41.843" v="1852" actId="478"/>
          <ac:cxnSpMkLst>
            <pc:docMk/>
            <pc:sldMk cId="3742787196" sldId="439"/>
            <ac:cxnSpMk id="9" creationId="{A6F7AFE7-70A3-AE4C-B891-2FEACDB41CC0}"/>
          </ac:cxnSpMkLst>
        </pc:cxnChg>
        <pc:cxnChg chg="del">
          <ac:chgData name="Van Eyken Koen" userId="435f31d3-9fa3-41eb-a6e7-7dcb3a5dcb26" providerId="ADAL" clId="{D7137242-1F50-3F47-BFEB-2CB0C8EBA4FE}" dt="2019-08-14T07:11:43.219" v="1853" actId="478"/>
          <ac:cxnSpMkLst>
            <pc:docMk/>
            <pc:sldMk cId="3742787196" sldId="439"/>
            <ac:cxnSpMk id="12" creationId="{C7B05CD6-32B2-3C4F-8FB5-6A9C8731DD7C}"/>
          </ac:cxnSpMkLst>
        </pc:cxnChg>
        <pc:cxnChg chg="del">
          <ac:chgData name="Van Eyken Koen" userId="435f31d3-9fa3-41eb-a6e7-7dcb3a5dcb26" providerId="ADAL" clId="{D7137242-1F50-3F47-BFEB-2CB0C8EBA4FE}" dt="2019-08-14T07:11:27.653" v="1835" actId="478"/>
          <ac:cxnSpMkLst>
            <pc:docMk/>
            <pc:sldMk cId="3742787196" sldId="439"/>
            <ac:cxnSpMk id="13" creationId="{797E09D1-F770-2C46-8817-3595D06C7EB9}"/>
          </ac:cxnSpMkLst>
        </pc:cxnChg>
      </pc:sldChg>
      <pc:sldChg chg="addSp delSp modSp add">
        <pc:chgData name="Van Eyken Koen" userId="435f31d3-9fa3-41eb-a6e7-7dcb3a5dcb26" providerId="ADAL" clId="{D7137242-1F50-3F47-BFEB-2CB0C8EBA4FE}" dt="2019-08-14T09:48:57.729" v="2228"/>
        <pc:sldMkLst>
          <pc:docMk/>
          <pc:sldMk cId="4255010394" sldId="440"/>
        </pc:sldMkLst>
        <pc:spChg chg="add mod">
          <ac:chgData name="Van Eyken Koen" userId="435f31d3-9fa3-41eb-a6e7-7dcb3a5dcb26" providerId="ADAL" clId="{D7137242-1F50-3F47-BFEB-2CB0C8EBA4FE}" dt="2019-08-14T09:47:37.996" v="2207" actId="1076"/>
          <ac:spMkLst>
            <pc:docMk/>
            <pc:sldMk cId="4255010394" sldId="440"/>
            <ac:spMk id="5" creationId="{FB2DB758-5B18-8B42-B25F-FE1BB65CA416}"/>
          </ac:spMkLst>
        </pc:spChg>
        <pc:spChg chg="mod">
          <ac:chgData name="Van Eyken Koen" userId="435f31d3-9fa3-41eb-a6e7-7dcb3a5dcb26" providerId="ADAL" clId="{D7137242-1F50-3F47-BFEB-2CB0C8EBA4FE}" dt="2019-08-14T09:48:57.729" v="2228"/>
          <ac:spMkLst>
            <pc:docMk/>
            <pc:sldMk cId="4255010394" sldId="440"/>
            <ac:spMk id="36865" creationId="{00000000-0000-0000-0000-000000000000}"/>
          </ac:spMkLst>
        </pc:spChg>
        <pc:spChg chg="mod">
          <ac:chgData name="Van Eyken Koen" userId="435f31d3-9fa3-41eb-a6e7-7dcb3a5dcb26" providerId="ADAL" clId="{D7137242-1F50-3F47-BFEB-2CB0C8EBA4FE}" dt="2019-08-14T09:48:36.502" v="2224" actId="1076"/>
          <ac:spMkLst>
            <pc:docMk/>
            <pc:sldMk cId="4255010394" sldId="440"/>
            <ac:spMk id="36866" creationId="{00000000-0000-0000-0000-000000000000}"/>
          </ac:spMkLst>
        </pc:spChg>
        <pc:picChg chg="add del mod">
          <ac:chgData name="Van Eyken Koen" userId="435f31d3-9fa3-41eb-a6e7-7dcb3a5dcb26" providerId="ADAL" clId="{D7137242-1F50-3F47-BFEB-2CB0C8EBA4FE}" dt="2019-08-14T09:46:55.542" v="2193" actId="478"/>
          <ac:picMkLst>
            <pc:docMk/>
            <pc:sldMk cId="4255010394" sldId="440"/>
            <ac:picMk id="3" creationId="{7ECDF430-B61D-DC4C-BD78-AB711B0B2CB6}"/>
          </ac:picMkLst>
        </pc:picChg>
        <pc:picChg chg="add mod">
          <ac:chgData name="Van Eyken Koen" userId="435f31d3-9fa3-41eb-a6e7-7dcb3a5dcb26" providerId="ADAL" clId="{D7137242-1F50-3F47-BFEB-2CB0C8EBA4FE}" dt="2019-08-14T09:47:03.490" v="2197" actId="167"/>
          <ac:picMkLst>
            <pc:docMk/>
            <pc:sldMk cId="4255010394" sldId="440"/>
            <ac:picMk id="4" creationId="{FCDAF9A0-7AFD-F743-8E8A-29637B61DC2B}"/>
          </ac:picMkLst>
        </pc:picChg>
        <pc:picChg chg="del">
          <ac:chgData name="Van Eyken Koen" userId="435f31d3-9fa3-41eb-a6e7-7dcb3a5dcb26" providerId="ADAL" clId="{D7137242-1F50-3F47-BFEB-2CB0C8EBA4FE}" dt="2019-08-14T09:45:34.545" v="2178" actId="478"/>
          <ac:picMkLst>
            <pc:docMk/>
            <pc:sldMk cId="4255010394" sldId="440"/>
            <ac:picMk id="36871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E95579-1D70-1340-A51F-58324BAB051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6A7E4D-806B-0644-97A1-ABE5BF46F67A}">
      <dgm:prSet/>
      <dgm:spPr/>
      <dgm:t>
        <a:bodyPr/>
        <a:lstStyle/>
        <a:p>
          <a:r>
            <a:rPr lang="en-US" dirty="0" err="1"/>
            <a:t>Waarom</a:t>
          </a:r>
          <a:r>
            <a:rPr lang="en-US" dirty="0"/>
            <a:t> software </a:t>
          </a:r>
          <a:r>
            <a:rPr lang="en-US" dirty="0" err="1"/>
            <a:t>analyse</a:t>
          </a:r>
          <a:r>
            <a:rPr lang="en-US" dirty="0"/>
            <a:t>? </a:t>
          </a:r>
          <a:endParaRPr lang="en-BE" dirty="0"/>
        </a:p>
      </dgm:t>
    </dgm:pt>
    <dgm:pt modelId="{A18322D7-CF71-1546-AF46-1BC5A4B5F83E}" type="parTrans" cxnId="{F3C7C1DC-2115-304A-B605-556440BD744B}">
      <dgm:prSet/>
      <dgm:spPr/>
      <dgm:t>
        <a:bodyPr/>
        <a:lstStyle/>
        <a:p>
          <a:endParaRPr lang="en-GB"/>
        </a:p>
      </dgm:t>
    </dgm:pt>
    <dgm:pt modelId="{3B55214A-BD99-2A48-9C8F-6A8267BD804F}" type="sibTrans" cxnId="{F3C7C1DC-2115-304A-B605-556440BD744B}">
      <dgm:prSet/>
      <dgm:spPr/>
      <dgm:t>
        <a:bodyPr/>
        <a:lstStyle/>
        <a:p>
          <a:endParaRPr lang="en-GB"/>
        </a:p>
      </dgm:t>
    </dgm:pt>
    <dgm:pt modelId="{050F6162-DB14-7C42-BABA-B1C79CB9FCB7}">
      <dgm:prSet custT="1"/>
      <dgm:spPr/>
      <dgm:t>
        <a:bodyPr/>
        <a:lstStyle/>
        <a:p>
          <a:r>
            <a:rPr lang="en-US" sz="4800" dirty="0" err="1"/>
            <a:t>Programmeur</a:t>
          </a:r>
          <a:r>
            <a:rPr lang="en-US" sz="4800" dirty="0"/>
            <a:t> met </a:t>
          </a:r>
          <a:r>
            <a:rPr lang="en-US" sz="4800" dirty="0" err="1"/>
            <a:t>inzicht</a:t>
          </a:r>
          <a:endParaRPr lang="en-BE" sz="4800" dirty="0"/>
        </a:p>
      </dgm:t>
    </dgm:pt>
    <dgm:pt modelId="{EFDCADC9-36D5-484C-A7F3-6C3EB7562B85}" type="parTrans" cxnId="{2D0DD8F1-26F3-BC46-9B4B-0BC0F83C0682}">
      <dgm:prSet/>
      <dgm:spPr/>
      <dgm:t>
        <a:bodyPr/>
        <a:lstStyle/>
        <a:p>
          <a:endParaRPr lang="en-GB"/>
        </a:p>
      </dgm:t>
    </dgm:pt>
    <dgm:pt modelId="{237C73F2-FD25-ED4F-8656-D102CC0569DA}" type="sibTrans" cxnId="{2D0DD8F1-26F3-BC46-9B4B-0BC0F83C0682}">
      <dgm:prSet/>
      <dgm:spPr/>
      <dgm:t>
        <a:bodyPr/>
        <a:lstStyle/>
        <a:p>
          <a:endParaRPr lang="en-GB"/>
        </a:p>
      </dgm:t>
    </dgm:pt>
    <dgm:pt modelId="{9D1731C5-6A12-F54C-BC74-31EC36BF7C06}">
      <dgm:prSet custT="1"/>
      <dgm:spPr/>
      <dgm:t>
        <a:bodyPr/>
        <a:lstStyle/>
        <a:p>
          <a:r>
            <a:rPr lang="en-US" sz="4400" dirty="0" err="1"/>
            <a:t>Mogelijkheden</a:t>
          </a:r>
          <a:endParaRPr lang="en-BE" sz="4400" dirty="0"/>
        </a:p>
      </dgm:t>
    </dgm:pt>
    <dgm:pt modelId="{F26C7DD5-AC77-E447-B659-657A0A587088}" type="parTrans" cxnId="{DD977AFA-1EDC-624A-9F88-D3104C3D6DE5}">
      <dgm:prSet/>
      <dgm:spPr/>
      <dgm:t>
        <a:bodyPr/>
        <a:lstStyle/>
        <a:p>
          <a:endParaRPr lang="en-GB"/>
        </a:p>
      </dgm:t>
    </dgm:pt>
    <dgm:pt modelId="{3EC119D7-868F-AF42-B666-3AF97AB2557D}" type="sibTrans" cxnId="{DD977AFA-1EDC-624A-9F88-D3104C3D6DE5}">
      <dgm:prSet/>
      <dgm:spPr/>
      <dgm:t>
        <a:bodyPr/>
        <a:lstStyle/>
        <a:p>
          <a:endParaRPr lang="en-GB"/>
        </a:p>
      </dgm:t>
    </dgm:pt>
    <dgm:pt modelId="{5CADD53B-1411-FA43-AB2F-738F50D9BB45}">
      <dgm:prSet custT="1"/>
      <dgm:spPr/>
      <dgm:t>
        <a:bodyPr/>
        <a:lstStyle/>
        <a:p>
          <a:r>
            <a:rPr lang="en-US" sz="3200" dirty="0"/>
            <a:t>Eigen project</a:t>
          </a:r>
          <a:endParaRPr lang="en-BE" sz="3200" dirty="0"/>
        </a:p>
      </dgm:t>
    </dgm:pt>
    <dgm:pt modelId="{1B50958D-CAA0-F044-9B2E-69631BD9D036}" type="parTrans" cxnId="{103DA418-0840-DD43-8B9A-F325B50D4F1B}">
      <dgm:prSet/>
      <dgm:spPr/>
      <dgm:t>
        <a:bodyPr/>
        <a:lstStyle/>
        <a:p>
          <a:endParaRPr lang="en-GB"/>
        </a:p>
      </dgm:t>
    </dgm:pt>
    <dgm:pt modelId="{C926170B-58B2-2F4A-8B9F-65C6BABF4B92}" type="sibTrans" cxnId="{103DA418-0840-DD43-8B9A-F325B50D4F1B}">
      <dgm:prSet/>
      <dgm:spPr/>
      <dgm:t>
        <a:bodyPr/>
        <a:lstStyle/>
        <a:p>
          <a:endParaRPr lang="en-GB"/>
        </a:p>
      </dgm:t>
    </dgm:pt>
    <dgm:pt modelId="{64856A65-BDD0-CB49-B9DC-ADDF76545539}">
      <dgm:prSet custT="1"/>
      <dgm:spPr/>
      <dgm:t>
        <a:bodyPr/>
        <a:lstStyle/>
        <a:p>
          <a:r>
            <a:rPr lang="en-US" sz="3200" dirty="0"/>
            <a:t>Technical lead</a:t>
          </a:r>
          <a:endParaRPr lang="en-BE" sz="3200" dirty="0"/>
        </a:p>
      </dgm:t>
    </dgm:pt>
    <dgm:pt modelId="{4813DB60-2454-F946-8D1A-C27E6AFB3EC6}" type="parTrans" cxnId="{44EEBA93-94A8-7C4D-A14A-05BDF23BFC54}">
      <dgm:prSet/>
      <dgm:spPr/>
      <dgm:t>
        <a:bodyPr/>
        <a:lstStyle/>
        <a:p>
          <a:endParaRPr lang="en-GB"/>
        </a:p>
      </dgm:t>
    </dgm:pt>
    <dgm:pt modelId="{02D24C8C-421E-DD44-9CC3-12A1483960D7}" type="sibTrans" cxnId="{44EEBA93-94A8-7C4D-A14A-05BDF23BFC54}">
      <dgm:prSet/>
      <dgm:spPr/>
      <dgm:t>
        <a:bodyPr/>
        <a:lstStyle/>
        <a:p>
          <a:endParaRPr lang="en-GB"/>
        </a:p>
      </dgm:t>
    </dgm:pt>
    <dgm:pt modelId="{ECF799F7-C521-1F4B-883F-4097E0F0078D}">
      <dgm:prSet custT="1"/>
      <dgm:spPr/>
      <dgm:t>
        <a:bodyPr/>
        <a:lstStyle/>
        <a:p>
          <a:r>
            <a:rPr lang="en-US" sz="3200" dirty="0" err="1"/>
            <a:t>Analist</a:t>
          </a:r>
          <a:endParaRPr lang="en-BE" sz="3200" dirty="0"/>
        </a:p>
      </dgm:t>
    </dgm:pt>
    <dgm:pt modelId="{2859DC8C-AF0C-9A4B-8DD6-5D6AFE085038}" type="parTrans" cxnId="{9FB31FB6-EB7F-D24E-B191-83E2A57D52E6}">
      <dgm:prSet/>
      <dgm:spPr/>
      <dgm:t>
        <a:bodyPr/>
        <a:lstStyle/>
        <a:p>
          <a:endParaRPr lang="en-GB"/>
        </a:p>
      </dgm:t>
    </dgm:pt>
    <dgm:pt modelId="{6F01C18A-CF5F-A240-B128-7126D67C627E}" type="sibTrans" cxnId="{9FB31FB6-EB7F-D24E-B191-83E2A57D52E6}">
      <dgm:prSet/>
      <dgm:spPr/>
      <dgm:t>
        <a:bodyPr/>
        <a:lstStyle/>
        <a:p>
          <a:endParaRPr lang="en-GB"/>
        </a:p>
      </dgm:t>
    </dgm:pt>
    <dgm:pt modelId="{8924E20D-64D0-4344-AC85-A82FB49A500D}">
      <dgm:prSet custT="1"/>
      <dgm:spPr/>
      <dgm:t>
        <a:bodyPr/>
        <a:lstStyle/>
        <a:p>
          <a:r>
            <a:rPr lang="en-US" sz="3200" dirty="0" err="1"/>
            <a:t>Praktijk</a:t>
          </a:r>
          <a:r>
            <a:rPr lang="en-US" sz="3200" dirty="0"/>
            <a:t> (2TI, BI, Bach. </a:t>
          </a:r>
          <a:r>
            <a:rPr lang="en-US" sz="3200" dirty="0" err="1"/>
            <a:t>proef</a:t>
          </a:r>
          <a:r>
            <a:rPr lang="en-US" sz="3200" dirty="0"/>
            <a:t>)</a:t>
          </a:r>
          <a:endParaRPr lang="en-BE" sz="3200" dirty="0"/>
        </a:p>
      </dgm:t>
    </dgm:pt>
    <dgm:pt modelId="{2F1D8204-D2A1-3947-BADF-A9C00A2BAFAC}" type="parTrans" cxnId="{2E1B36DB-96DA-0649-855B-FE101B27DF42}">
      <dgm:prSet/>
      <dgm:spPr/>
      <dgm:t>
        <a:bodyPr/>
        <a:lstStyle/>
        <a:p>
          <a:endParaRPr lang="en-GB"/>
        </a:p>
      </dgm:t>
    </dgm:pt>
    <dgm:pt modelId="{59EC836A-A79D-0A4A-A6BE-DECCD51AAA37}" type="sibTrans" cxnId="{2E1B36DB-96DA-0649-855B-FE101B27DF42}">
      <dgm:prSet/>
      <dgm:spPr/>
      <dgm:t>
        <a:bodyPr/>
        <a:lstStyle/>
        <a:p>
          <a:endParaRPr lang="en-GB"/>
        </a:p>
      </dgm:t>
    </dgm:pt>
    <dgm:pt modelId="{ED32C582-9BC3-944A-B242-45F85617B5D9}">
      <dgm:prSet custT="1"/>
      <dgm:spPr/>
      <dgm:t>
        <a:bodyPr/>
        <a:lstStyle/>
        <a:p>
          <a:r>
            <a:rPr lang="en-US" sz="3200" dirty="0"/>
            <a:t>Analyses </a:t>
          </a:r>
          <a:r>
            <a:rPr lang="nl-NL" sz="3200" noProof="0" dirty="0"/>
            <a:t>begrijpen</a:t>
          </a:r>
        </a:p>
      </dgm:t>
    </dgm:pt>
    <dgm:pt modelId="{237B19B4-FFE3-7F4F-8120-02DBB8BE350D}" type="sibTrans" cxnId="{63324846-0CB2-964F-A18E-75EA077FD314}">
      <dgm:prSet/>
      <dgm:spPr/>
      <dgm:t>
        <a:bodyPr/>
        <a:lstStyle/>
        <a:p>
          <a:endParaRPr lang="en-GB"/>
        </a:p>
      </dgm:t>
    </dgm:pt>
    <dgm:pt modelId="{F5EBB6D9-84C0-6748-A129-DA749096574F}" type="parTrans" cxnId="{63324846-0CB2-964F-A18E-75EA077FD314}">
      <dgm:prSet/>
      <dgm:spPr/>
      <dgm:t>
        <a:bodyPr/>
        <a:lstStyle/>
        <a:p>
          <a:endParaRPr lang="en-GB"/>
        </a:p>
      </dgm:t>
    </dgm:pt>
    <dgm:pt modelId="{034B046A-5B91-9849-9BAC-74F7045E4249}" type="pres">
      <dgm:prSet presAssocID="{9EE95579-1D70-1340-A51F-58324BAB051A}" presName="linearFlow" presStyleCnt="0">
        <dgm:presLayoutVars>
          <dgm:dir/>
          <dgm:animLvl val="lvl"/>
          <dgm:resizeHandles val="exact"/>
        </dgm:presLayoutVars>
      </dgm:prSet>
      <dgm:spPr/>
    </dgm:pt>
    <dgm:pt modelId="{B0916816-7E27-2C46-B328-236832C4D9CF}" type="pres">
      <dgm:prSet presAssocID="{D76A7E4D-806B-0644-97A1-ABE5BF46F67A}" presName="composite" presStyleCnt="0"/>
      <dgm:spPr/>
    </dgm:pt>
    <dgm:pt modelId="{9608BA4A-E8EF-924B-A33D-8E3ADECC20BB}" type="pres">
      <dgm:prSet presAssocID="{D76A7E4D-806B-0644-97A1-ABE5BF46F67A}" presName="parentText" presStyleLbl="alignNode1" presStyleIdx="0" presStyleCnt="1" custLinFactNeighborX="12038" custLinFactNeighborY="-4747">
        <dgm:presLayoutVars>
          <dgm:chMax val="1"/>
          <dgm:bulletEnabled val="1"/>
        </dgm:presLayoutVars>
      </dgm:prSet>
      <dgm:spPr/>
    </dgm:pt>
    <dgm:pt modelId="{009E4F65-2079-BB4B-A1EC-E0F3C8863D1E}" type="pres">
      <dgm:prSet presAssocID="{D76A7E4D-806B-0644-97A1-ABE5BF46F67A}" presName="descendantText" presStyleLbl="alignAcc1" presStyleIdx="0" presStyleCnt="1" custScaleX="90546" custScaleY="155800" custLinFactNeighborX="7160" custLinFactNeighborY="19356">
        <dgm:presLayoutVars>
          <dgm:bulletEnabled val="1"/>
        </dgm:presLayoutVars>
      </dgm:prSet>
      <dgm:spPr/>
    </dgm:pt>
  </dgm:ptLst>
  <dgm:cxnLst>
    <dgm:cxn modelId="{5A411301-7755-5C4F-BE24-DA4FBA12DD52}" type="presOf" srcId="{9EE95579-1D70-1340-A51F-58324BAB051A}" destId="{034B046A-5B91-9849-9BAC-74F7045E4249}" srcOrd="0" destOrd="0" presId="urn:microsoft.com/office/officeart/2005/8/layout/chevron2"/>
    <dgm:cxn modelId="{AC834109-7795-1E42-9E31-2039D3486EDF}" type="presOf" srcId="{ECF799F7-C521-1F4B-883F-4097E0F0078D}" destId="{009E4F65-2079-BB4B-A1EC-E0F3C8863D1E}" srcOrd="0" destOrd="5" presId="urn:microsoft.com/office/officeart/2005/8/layout/chevron2"/>
    <dgm:cxn modelId="{3799220B-3E86-7341-9BEF-4FBB24E12F45}" type="presOf" srcId="{D76A7E4D-806B-0644-97A1-ABE5BF46F67A}" destId="{9608BA4A-E8EF-924B-A33D-8E3ADECC20BB}" srcOrd="0" destOrd="0" presId="urn:microsoft.com/office/officeart/2005/8/layout/chevron2"/>
    <dgm:cxn modelId="{103DA418-0840-DD43-8B9A-F325B50D4F1B}" srcId="{9D1731C5-6A12-F54C-BC74-31EC36BF7C06}" destId="{5CADD53B-1411-FA43-AB2F-738F50D9BB45}" srcOrd="1" destOrd="0" parTransId="{1B50958D-CAA0-F044-9B2E-69631BD9D036}" sibTransId="{C926170B-58B2-2F4A-8B9F-65C6BABF4B92}"/>
    <dgm:cxn modelId="{A90D7B1F-9D65-F444-82CA-8056AC510F2C}" type="presOf" srcId="{8924E20D-64D0-4344-AC85-A82FB49A500D}" destId="{009E4F65-2079-BB4B-A1EC-E0F3C8863D1E}" srcOrd="0" destOrd="6" presId="urn:microsoft.com/office/officeart/2005/8/layout/chevron2"/>
    <dgm:cxn modelId="{150CD83B-6B69-1145-ABFB-EF35A333A775}" type="presOf" srcId="{64856A65-BDD0-CB49-B9DC-ADDF76545539}" destId="{009E4F65-2079-BB4B-A1EC-E0F3C8863D1E}" srcOrd="0" destOrd="4" presId="urn:microsoft.com/office/officeart/2005/8/layout/chevron2"/>
    <dgm:cxn modelId="{63324846-0CB2-964F-A18E-75EA077FD314}" srcId="{9D1731C5-6A12-F54C-BC74-31EC36BF7C06}" destId="{ED32C582-9BC3-944A-B242-45F85617B5D9}" srcOrd="0" destOrd="0" parTransId="{F5EBB6D9-84C0-6748-A129-DA749096574F}" sibTransId="{237B19B4-FFE3-7F4F-8120-02DBB8BE350D}"/>
    <dgm:cxn modelId="{7D99F64A-FE5C-B143-B50B-D4AC327A9AB2}" type="presOf" srcId="{ED32C582-9BC3-944A-B242-45F85617B5D9}" destId="{009E4F65-2079-BB4B-A1EC-E0F3C8863D1E}" srcOrd="0" destOrd="2" presId="urn:microsoft.com/office/officeart/2005/8/layout/chevron2"/>
    <dgm:cxn modelId="{08852665-F79F-DB43-A62E-99E53FD178AE}" type="presOf" srcId="{050F6162-DB14-7C42-BABA-B1C79CB9FCB7}" destId="{009E4F65-2079-BB4B-A1EC-E0F3C8863D1E}" srcOrd="0" destOrd="0" presId="urn:microsoft.com/office/officeart/2005/8/layout/chevron2"/>
    <dgm:cxn modelId="{44EEBA93-94A8-7C4D-A14A-05BDF23BFC54}" srcId="{9D1731C5-6A12-F54C-BC74-31EC36BF7C06}" destId="{64856A65-BDD0-CB49-B9DC-ADDF76545539}" srcOrd="2" destOrd="0" parTransId="{4813DB60-2454-F946-8D1A-C27E6AFB3EC6}" sibTransId="{02D24C8C-421E-DD44-9CC3-12A1483960D7}"/>
    <dgm:cxn modelId="{9FB31FB6-EB7F-D24E-B191-83E2A57D52E6}" srcId="{9D1731C5-6A12-F54C-BC74-31EC36BF7C06}" destId="{ECF799F7-C521-1F4B-883F-4097E0F0078D}" srcOrd="3" destOrd="0" parTransId="{2859DC8C-AF0C-9A4B-8DD6-5D6AFE085038}" sibTransId="{6F01C18A-CF5F-A240-B128-7126D67C627E}"/>
    <dgm:cxn modelId="{B65B77BB-5C3A-F148-91CB-60E982270927}" type="presOf" srcId="{9D1731C5-6A12-F54C-BC74-31EC36BF7C06}" destId="{009E4F65-2079-BB4B-A1EC-E0F3C8863D1E}" srcOrd="0" destOrd="1" presId="urn:microsoft.com/office/officeart/2005/8/layout/chevron2"/>
    <dgm:cxn modelId="{2E1B36DB-96DA-0649-855B-FE101B27DF42}" srcId="{9D1731C5-6A12-F54C-BC74-31EC36BF7C06}" destId="{8924E20D-64D0-4344-AC85-A82FB49A500D}" srcOrd="4" destOrd="0" parTransId="{2F1D8204-D2A1-3947-BADF-A9C00A2BAFAC}" sibTransId="{59EC836A-A79D-0A4A-A6BE-DECCD51AAA37}"/>
    <dgm:cxn modelId="{F3C7C1DC-2115-304A-B605-556440BD744B}" srcId="{9EE95579-1D70-1340-A51F-58324BAB051A}" destId="{D76A7E4D-806B-0644-97A1-ABE5BF46F67A}" srcOrd="0" destOrd="0" parTransId="{A18322D7-CF71-1546-AF46-1BC5A4B5F83E}" sibTransId="{3B55214A-BD99-2A48-9C8F-6A8267BD804F}"/>
    <dgm:cxn modelId="{38B622E1-5A53-6149-A31D-62179B51C259}" type="presOf" srcId="{5CADD53B-1411-FA43-AB2F-738F50D9BB45}" destId="{009E4F65-2079-BB4B-A1EC-E0F3C8863D1E}" srcOrd="0" destOrd="3" presId="urn:microsoft.com/office/officeart/2005/8/layout/chevron2"/>
    <dgm:cxn modelId="{2D0DD8F1-26F3-BC46-9B4B-0BC0F83C0682}" srcId="{D76A7E4D-806B-0644-97A1-ABE5BF46F67A}" destId="{050F6162-DB14-7C42-BABA-B1C79CB9FCB7}" srcOrd="0" destOrd="0" parTransId="{EFDCADC9-36D5-484C-A7F3-6C3EB7562B85}" sibTransId="{237C73F2-FD25-ED4F-8656-D102CC0569DA}"/>
    <dgm:cxn modelId="{DD977AFA-1EDC-624A-9F88-D3104C3D6DE5}" srcId="{D76A7E4D-806B-0644-97A1-ABE5BF46F67A}" destId="{9D1731C5-6A12-F54C-BC74-31EC36BF7C06}" srcOrd="1" destOrd="0" parTransId="{F26C7DD5-AC77-E447-B659-657A0A587088}" sibTransId="{3EC119D7-868F-AF42-B666-3AF97AB2557D}"/>
    <dgm:cxn modelId="{EF9E203C-7DC8-A04D-BEBA-69F87FC2EEC8}" type="presParOf" srcId="{034B046A-5B91-9849-9BAC-74F7045E4249}" destId="{B0916816-7E27-2C46-B328-236832C4D9CF}" srcOrd="0" destOrd="0" presId="urn:microsoft.com/office/officeart/2005/8/layout/chevron2"/>
    <dgm:cxn modelId="{31215B5E-97EE-364F-B868-648BF93A7BDA}" type="presParOf" srcId="{B0916816-7E27-2C46-B328-236832C4D9CF}" destId="{9608BA4A-E8EF-924B-A33D-8E3ADECC20BB}" srcOrd="0" destOrd="0" presId="urn:microsoft.com/office/officeart/2005/8/layout/chevron2"/>
    <dgm:cxn modelId="{A70179C5-84FB-214D-BF96-5A5E6FCE58EC}" type="presParOf" srcId="{B0916816-7E27-2C46-B328-236832C4D9CF}" destId="{009E4F65-2079-BB4B-A1EC-E0F3C8863D1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12F719-E733-6F4A-9F94-72D4FAAC2D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3242688-4FF3-4B46-93D9-BC529E2FB836}">
      <dgm:prSet/>
      <dgm:spPr/>
      <dgm:t>
        <a:bodyPr/>
        <a:lstStyle/>
        <a:p>
          <a:r>
            <a:rPr lang="en-GB"/>
            <a:t>UML Distilled</a:t>
          </a:r>
          <a:endParaRPr lang="en-BE"/>
        </a:p>
      </dgm:t>
    </dgm:pt>
    <dgm:pt modelId="{29C7BC01-8DB4-6E40-8BAB-CE02DC5AFBE6}" type="parTrans" cxnId="{103DF545-EBF8-CC4D-8FB6-88B59C8EBF21}">
      <dgm:prSet/>
      <dgm:spPr/>
      <dgm:t>
        <a:bodyPr/>
        <a:lstStyle/>
        <a:p>
          <a:endParaRPr lang="en-GB"/>
        </a:p>
      </dgm:t>
    </dgm:pt>
    <dgm:pt modelId="{11C24969-E5D4-B340-8354-8C4F12995A03}" type="sibTrans" cxnId="{103DF545-EBF8-CC4D-8FB6-88B59C8EBF21}">
      <dgm:prSet/>
      <dgm:spPr/>
      <dgm:t>
        <a:bodyPr/>
        <a:lstStyle/>
        <a:p>
          <a:endParaRPr lang="en-GB"/>
        </a:p>
      </dgm:t>
    </dgm:pt>
    <dgm:pt modelId="{E000F3C6-454B-6444-AB8E-ED076F4BD38E}">
      <dgm:prSet/>
      <dgm:spPr/>
      <dgm:t>
        <a:bodyPr/>
        <a:lstStyle/>
        <a:p>
          <a:r>
            <a:rPr lang="en-GB"/>
            <a:t>Martin Fowler (Kendall Scott)</a:t>
          </a:r>
          <a:r>
            <a:rPr lang="ar-SA"/>
            <a:t>‏</a:t>
          </a:r>
          <a:endParaRPr lang="en-BE"/>
        </a:p>
      </dgm:t>
    </dgm:pt>
    <dgm:pt modelId="{C9BDF3F6-5BB6-524E-90E2-0D64A469275E}" type="parTrans" cxnId="{B4F38EA5-A409-3348-BB79-D11A20C8CBB7}">
      <dgm:prSet/>
      <dgm:spPr/>
      <dgm:t>
        <a:bodyPr/>
        <a:lstStyle/>
        <a:p>
          <a:endParaRPr lang="en-GB"/>
        </a:p>
      </dgm:t>
    </dgm:pt>
    <dgm:pt modelId="{3F904221-4A04-2743-97E8-276DB66FF7DC}" type="sibTrans" cxnId="{B4F38EA5-A409-3348-BB79-D11A20C8CBB7}">
      <dgm:prSet/>
      <dgm:spPr/>
      <dgm:t>
        <a:bodyPr/>
        <a:lstStyle/>
        <a:p>
          <a:endParaRPr lang="en-GB"/>
        </a:p>
      </dgm:t>
    </dgm:pt>
    <dgm:pt modelId="{73FA8471-BC3B-5144-A048-16550AD56C84}">
      <dgm:prSet/>
      <dgm:spPr/>
      <dgm:t>
        <a:bodyPr/>
        <a:lstStyle/>
        <a:p>
          <a:r>
            <a:rPr lang="en-GB"/>
            <a:t>Addison-Wesley</a:t>
          </a:r>
          <a:endParaRPr lang="en-BE"/>
        </a:p>
      </dgm:t>
    </dgm:pt>
    <dgm:pt modelId="{F60A1CAB-BFA7-E741-B984-F921A588ACB2}" type="parTrans" cxnId="{A96798D0-F8A6-EA4B-BB40-163FC1543411}">
      <dgm:prSet/>
      <dgm:spPr/>
      <dgm:t>
        <a:bodyPr/>
        <a:lstStyle/>
        <a:p>
          <a:endParaRPr lang="en-GB"/>
        </a:p>
      </dgm:t>
    </dgm:pt>
    <dgm:pt modelId="{1451B75A-BB0B-BD47-BA17-C984058C6378}" type="sibTrans" cxnId="{A96798D0-F8A6-EA4B-BB40-163FC1543411}">
      <dgm:prSet/>
      <dgm:spPr/>
      <dgm:t>
        <a:bodyPr/>
        <a:lstStyle/>
        <a:p>
          <a:endParaRPr lang="en-GB"/>
        </a:p>
      </dgm:t>
    </dgm:pt>
    <dgm:pt modelId="{9CADCC09-B719-D54C-A90B-36586557ED10}">
      <dgm:prSet/>
      <dgm:spPr/>
      <dgm:t>
        <a:bodyPr/>
        <a:lstStyle/>
        <a:p>
          <a:r>
            <a:rPr lang="en-GB"/>
            <a:t>ISBN 0-201-32563-2</a:t>
          </a:r>
          <a:endParaRPr lang="en-BE"/>
        </a:p>
      </dgm:t>
    </dgm:pt>
    <dgm:pt modelId="{48514594-6619-4241-8C20-551846D0C591}" type="parTrans" cxnId="{CAFE0A56-24E6-9141-967B-F49D39012221}">
      <dgm:prSet/>
      <dgm:spPr/>
      <dgm:t>
        <a:bodyPr/>
        <a:lstStyle/>
        <a:p>
          <a:endParaRPr lang="en-GB"/>
        </a:p>
      </dgm:t>
    </dgm:pt>
    <dgm:pt modelId="{DA1F91D5-9A32-9A47-BE74-DA14AB2ECAFD}" type="sibTrans" cxnId="{CAFE0A56-24E6-9141-967B-F49D39012221}">
      <dgm:prSet/>
      <dgm:spPr/>
      <dgm:t>
        <a:bodyPr/>
        <a:lstStyle/>
        <a:p>
          <a:endParaRPr lang="en-GB"/>
        </a:p>
      </dgm:t>
    </dgm:pt>
    <dgm:pt modelId="{A3A05BD5-F2F1-A84D-B60E-BA81B73ECFC0}">
      <dgm:prSet/>
      <dgm:spPr/>
      <dgm:t>
        <a:bodyPr/>
        <a:lstStyle/>
        <a:p>
          <a:r>
            <a:rPr lang="en-GB"/>
            <a:t>The Unified Modeling Language User Guide</a:t>
          </a:r>
          <a:endParaRPr lang="en-BE"/>
        </a:p>
      </dgm:t>
    </dgm:pt>
    <dgm:pt modelId="{D8E6062B-49B8-1141-9414-91872EC68B60}" type="parTrans" cxnId="{6C35F218-8C1C-6A4E-A4BC-B9512965E169}">
      <dgm:prSet/>
      <dgm:spPr/>
      <dgm:t>
        <a:bodyPr/>
        <a:lstStyle/>
        <a:p>
          <a:endParaRPr lang="en-GB"/>
        </a:p>
      </dgm:t>
    </dgm:pt>
    <dgm:pt modelId="{9424C0B6-06B4-8C4D-AF4B-D5DEBCB85D17}" type="sibTrans" cxnId="{6C35F218-8C1C-6A4E-A4BC-B9512965E169}">
      <dgm:prSet/>
      <dgm:spPr/>
      <dgm:t>
        <a:bodyPr/>
        <a:lstStyle/>
        <a:p>
          <a:endParaRPr lang="en-GB"/>
        </a:p>
      </dgm:t>
    </dgm:pt>
    <dgm:pt modelId="{71DD1EA2-8FE1-5D40-96D4-7B01F74DEFCA}">
      <dgm:prSet/>
      <dgm:spPr/>
      <dgm:t>
        <a:bodyPr/>
        <a:lstStyle/>
        <a:p>
          <a:r>
            <a:rPr lang="en-GB"/>
            <a:t>Grady Booch, James Rumbaugh, Ivar Jacobson</a:t>
          </a:r>
          <a:endParaRPr lang="en-BE"/>
        </a:p>
      </dgm:t>
    </dgm:pt>
    <dgm:pt modelId="{4958A849-61F8-A84B-A15D-49394887F996}" type="parTrans" cxnId="{BD77CC0D-F150-2848-A64F-6E7E290F4A5E}">
      <dgm:prSet/>
      <dgm:spPr/>
      <dgm:t>
        <a:bodyPr/>
        <a:lstStyle/>
        <a:p>
          <a:endParaRPr lang="en-GB"/>
        </a:p>
      </dgm:t>
    </dgm:pt>
    <dgm:pt modelId="{770BE94D-46B3-4E4C-8C31-47260EB3C195}" type="sibTrans" cxnId="{BD77CC0D-F150-2848-A64F-6E7E290F4A5E}">
      <dgm:prSet/>
      <dgm:spPr/>
      <dgm:t>
        <a:bodyPr/>
        <a:lstStyle/>
        <a:p>
          <a:endParaRPr lang="en-GB"/>
        </a:p>
      </dgm:t>
    </dgm:pt>
    <dgm:pt modelId="{6A1FEF9E-1DAB-6545-89A2-F4708BDB370A}">
      <dgm:prSet/>
      <dgm:spPr/>
      <dgm:t>
        <a:bodyPr/>
        <a:lstStyle/>
        <a:p>
          <a:r>
            <a:rPr lang="en-GB"/>
            <a:t>Addison-Wesley</a:t>
          </a:r>
          <a:endParaRPr lang="en-BE"/>
        </a:p>
      </dgm:t>
    </dgm:pt>
    <dgm:pt modelId="{95D8CFC0-4536-CC46-AC83-3B7B5FD79D11}" type="parTrans" cxnId="{52B0FFF3-94EC-BF47-918D-00A191398E44}">
      <dgm:prSet/>
      <dgm:spPr/>
      <dgm:t>
        <a:bodyPr/>
        <a:lstStyle/>
        <a:p>
          <a:endParaRPr lang="en-GB"/>
        </a:p>
      </dgm:t>
    </dgm:pt>
    <dgm:pt modelId="{E7653527-9C30-4745-8C93-B5109803DE68}" type="sibTrans" cxnId="{52B0FFF3-94EC-BF47-918D-00A191398E44}">
      <dgm:prSet/>
      <dgm:spPr/>
      <dgm:t>
        <a:bodyPr/>
        <a:lstStyle/>
        <a:p>
          <a:endParaRPr lang="en-GB"/>
        </a:p>
      </dgm:t>
    </dgm:pt>
    <dgm:pt modelId="{78EAD9A7-2686-D648-BE2B-ED0234F0C2A6}">
      <dgm:prSet/>
      <dgm:spPr/>
      <dgm:t>
        <a:bodyPr/>
        <a:lstStyle/>
        <a:p>
          <a:r>
            <a:rPr lang="en-GB"/>
            <a:t>ISBN 0-201-57168-4</a:t>
          </a:r>
          <a:endParaRPr lang="en-BE"/>
        </a:p>
      </dgm:t>
    </dgm:pt>
    <dgm:pt modelId="{83A4BCB3-8C4C-9640-B226-F6C286F7A3BF}" type="parTrans" cxnId="{9B582581-2819-6240-960D-CFAED6BB6C17}">
      <dgm:prSet/>
      <dgm:spPr/>
      <dgm:t>
        <a:bodyPr/>
        <a:lstStyle/>
        <a:p>
          <a:endParaRPr lang="en-GB"/>
        </a:p>
      </dgm:t>
    </dgm:pt>
    <dgm:pt modelId="{27AB1F39-4BAF-0048-AC51-AE82829C879D}" type="sibTrans" cxnId="{9B582581-2819-6240-960D-CFAED6BB6C17}">
      <dgm:prSet/>
      <dgm:spPr/>
      <dgm:t>
        <a:bodyPr/>
        <a:lstStyle/>
        <a:p>
          <a:endParaRPr lang="en-GB"/>
        </a:p>
      </dgm:t>
    </dgm:pt>
    <dgm:pt modelId="{09C2E395-0297-4943-9692-F5232A95A926}">
      <dgm:prSet/>
      <dgm:spPr/>
      <dgm:t>
        <a:bodyPr/>
        <a:lstStyle/>
        <a:p>
          <a:r>
            <a:rPr lang="en-GB"/>
            <a:t>Het INTERNET </a:t>
          </a:r>
          <a:endParaRPr lang="en-BE"/>
        </a:p>
      </dgm:t>
    </dgm:pt>
    <dgm:pt modelId="{79721FA8-4EE3-D84F-9DB3-ED5913EF0556}" type="parTrans" cxnId="{041D5A4A-B773-9949-B87D-7C89790BCE63}">
      <dgm:prSet/>
      <dgm:spPr/>
      <dgm:t>
        <a:bodyPr/>
        <a:lstStyle/>
        <a:p>
          <a:endParaRPr lang="en-GB"/>
        </a:p>
      </dgm:t>
    </dgm:pt>
    <dgm:pt modelId="{4C486A05-4E34-4E46-80CB-C82268C4B4A4}" type="sibTrans" cxnId="{041D5A4A-B773-9949-B87D-7C89790BCE63}">
      <dgm:prSet/>
      <dgm:spPr/>
      <dgm:t>
        <a:bodyPr/>
        <a:lstStyle/>
        <a:p>
          <a:endParaRPr lang="en-GB"/>
        </a:p>
      </dgm:t>
    </dgm:pt>
    <dgm:pt modelId="{43D6F038-7E72-844F-85CD-199E37A87C12}" type="pres">
      <dgm:prSet presAssocID="{9112F719-E733-6F4A-9F94-72D4FAAC2DCF}" presName="linear" presStyleCnt="0">
        <dgm:presLayoutVars>
          <dgm:animLvl val="lvl"/>
          <dgm:resizeHandles val="exact"/>
        </dgm:presLayoutVars>
      </dgm:prSet>
      <dgm:spPr/>
    </dgm:pt>
    <dgm:pt modelId="{80271ECF-A272-F444-8538-B8CCB8A0A131}" type="pres">
      <dgm:prSet presAssocID="{D3242688-4FF3-4B46-93D9-BC529E2FB8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E624E3-A2EB-EA42-9B5A-AA58F4F01BE6}" type="pres">
      <dgm:prSet presAssocID="{D3242688-4FF3-4B46-93D9-BC529E2FB836}" presName="childText" presStyleLbl="revTx" presStyleIdx="0" presStyleCnt="2">
        <dgm:presLayoutVars>
          <dgm:bulletEnabled val="1"/>
        </dgm:presLayoutVars>
      </dgm:prSet>
      <dgm:spPr/>
    </dgm:pt>
    <dgm:pt modelId="{1EB82EF1-CE14-6D4E-A0D1-048BF6136A76}" type="pres">
      <dgm:prSet presAssocID="{A3A05BD5-F2F1-A84D-B60E-BA81B73ECFC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00B60D-C7D0-8443-91B7-99EF06E61034}" type="pres">
      <dgm:prSet presAssocID="{A3A05BD5-F2F1-A84D-B60E-BA81B73ECFC0}" presName="childText" presStyleLbl="revTx" presStyleIdx="1" presStyleCnt="2">
        <dgm:presLayoutVars>
          <dgm:bulletEnabled val="1"/>
        </dgm:presLayoutVars>
      </dgm:prSet>
      <dgm:spPr/>
    </dgm:pt>
    <dgm:pt modelId="{9ED22816-3CFD-9D4C-AE15-26FF75C25248}" type="pres">
      <dgm:prSet presAssocID="{09C2E395-0297-4943-9692-F5232A95A92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D77CC0D-F150-2848-A64F-6E7E290F4A5E}" srcId="{A3A05BD5-F2F1-A84D-B60E-BA81B73ECFC0}" destId="{71DD1EA2-8FE1-5D40-96D4-7B01F74DEFCA}" srcOrd="0" destOrd="0" parTransId="{4958A849-61F8-A84B-A15D-49394887F996}" sibTransId="{770BE94D-46B3-4E4C-8C31-47260EB3C195}"/>
    <dgm:cxn modelId="{6C35F218-8C1C-6A4E-A4BC-B9512965E169}" srcId="{9112F719-E733-6F4A-9F94-72D4FAAC2DCF}" destId="{A3A05BD5-F2F1-A84D-B60E-BA81B73ECFC0}" srcOrd="1" destOrd="0" parTransId="{D8E6062B-49B8-1141-9414-91872EC68B60}" sibTransId="{9424C0B6-06B4-8C4D-AF4B-D5DEBCB85D17}"/>
    <dgm:cxn modelId="{7DCCB62B-C8CA-4E48-BE9C-945E5A9DCA40}" type="presOf" srcId="{73FA8471-BC3B-5144-A048-16550AD56C84}" destId="{DBE624E3-A2EB-EA42-9B5A-AA58F4F01BE6}" srcOrd="0" destOrd="1" presId="urn:microsoft.com/office/officeart/2005/8/layout/vList2"/>
    <dgm:cxn modelId="{302D063E-118A-3842-8A09-3CE4C1B2C8B7}" type="presOf" srcId="{E000F3C6-454B-6444-AB8E-ED076F4BD38E}" destId="{DBE624E3-A2EB-EA42-9B5A-AA58F4F01BE6}" srcOrd="0" destOrd="0" presId="urn:microsoft.com/office/officeart/2005/8/layout/vList2"/>
    <dgm:cxn modelId="{38BA1641-A736-B948-83CF-D09C0076779B}" type="presOf" srcId="{71DD1EA2-8FE1-5D40-96D4-7B01F74DEFCA}" destId="{8900B60D-C7D0-8443-91B7-99EF06E61034}" srcOrd="0" destOrd="0" presId="urn:microsoft.com/office/officeart/2005/8/layout/vList2"/>
    <dgm:cxn modelId="{103DF545-EBF8-CC4D-8FB6-88B59C8EBF21}" srcId="{9112F719-E733-6F4A-9F94-72D4FAAC2DCF}" destId="{D3242688-4FF3-4B46-93D9-BC529E2FB836}" srcOrd="0" destOrd="0" parTransId="{29C7BC01-8DB4-6E40-8BAB-CE02DC5AFBE6}" sibTransId="{11C24969-E5D4-B340-8354-8C4F12995A03}"/>
    <dgm:cxn modelId="{041D5A4A-B773-9949-B87D-7C89790BCE63}" srcId="{9112F719-E733-6F4A-9F94-72D4FAAC2DCF}" destId="{09C2E395-0297-4943-9692-F5232A95A926}" srcOrd="2" destOrd="0" parTransId="{79721FA8-4EE3-D84F-9DB3-ED5913EF0556}" sibTransId="{4C486A05-4E34-4E46-80CB-C82268C4B4A4}"/>
    <dgm:cxn modelId="{CAFE0A56-24E6-9141-967B-F49D39012221}" srcId="{D3242688-4FF3-4B46-93D9-BC529E2FB836}" destId="{9CADCC09-B719-D54C-A90B-36586557ED10}" srcOrd="2" destOrd="0" parTransId="{48514594-6619-4241-8C20-551846D0C591}" sibTransId="{DA1F91D5-9A32-9A47-BE74-DA14AB2ECAFD}"/>
    <dgm:cxn modelId="{E3939973-229F-274E-A71D-868C552E6036}" type="presOf" srcId="{9CADCC09-B719-D54C-A90B-36586557ED10}" destId="{DBE624E3-A2EB-EA42-9B5A-AA58F4F01BE6}" srcOrd="0" destOrd="2" presId="urn:microsoft.com/office/officeart/2005/8/layout/vList2"/>
    <dgm:cxn modelId="{6C5FD474-FFF5-5C4F-9E15-53D21CF5AFC2}" type="presOf" srcId="{09C2E395-0297-4943-9692-F5232A95A926}" destId="{9ED22816-3CFD-9D4C-AE15-26FF75C25248}" srcOrd="0" destOrd="0" presId="urn:microsoft.com/office/officeart/2005/8/layout/vList2"/>
    <dgm:cxn modelId="{A39D7F7A-1AAB-774B-9A9A-FF78E2AC6F0D}" type="presOf" srcId="{D3242688-4FF3-4B46-93D9-BC529E2FB836}" destId="{80271ECF-A272-F444-8538-B8CCB8A0A131}" srcOrd="0" destOrd="0" presId="urn:microsoft.com/office/officeart/2005/8/layout/vList2"/>
    <dgm:cxn modelId="{9B582581-2819-6240-960D-CFAED6BB6C17}" srcId="{A3A05BD5-F2F1-A84D-B60E-BA81B73ECFC0}" destId="{78EAD9A7-2686-D648-BE2B-ED0234F0C2A6}" srcOrd="2" destOrd="0" parTransId="{83A4BCB3-8C4C-9640-B226-F6C286F7A3BF}" sibTransId="{27AB1F39-4BAF-0048-AC51-AE82829C879D}"/>
    <dgm:cxn modelId="{B4F38EA5-A409-3348-BB79-D11A20C8CBB7}" srcId="{D3242688-4FF3-4B46-93D9-BC529E2FB836}" destId="{E000F3C6-454B-6444-AB8E-ED076F4BD38E}" srcOrd="0" destOrd="0" parTransId="{C9BDF3F6-5BB6-524E-90E2-0D64A469275E}" sibTransId="{3F904221-4A04-2743-97E8-276DB66FF7DC}"/>
    <dgm:cxn modelId="{D0A1D7A9-84AC-8744-8319-B7904981F576}" type="presOf" srcId="{6A1FEF9E-1DAB-6545-89A2-F4708BDB370A}" destId="{8900B60D-C7D0-8443-91B7-99EF06E61034}" srcOrd="0" destOrd="1" presId="urn:microsoft.com/office/officeart/2005/8/layout/vList2"/>
    <dgm:cxn modelId="{A96798D0-F8A6-EA4B-BB40-163FC1543411}" srcId="{D3242688-4FF3-4B46-93D9-BC529E2FB836}" destId="{73FA8471-BC3B-5144-A048-16550AD56C84}" srcOrd="1" destOrd="0" parTransId="{F60A1CAB-BFA7-E741-B984-F921A588ACB2}" sibTransId="{1451B75A-BB0B-BD47-BA17-C984058C6378}"/>
    <dgm:cxn modelId="{BADCC9D6-EF98-C94F-A023-7BD452004F08}" type="presOf" srcId="{9112F719-E733-6F4A-9F94-72D4FAAC2DCF}" destId="{43D6F038-7E72-844F-85CD-199E37A87C12}" srcOrd="0" destOrd="0" presId="urn:microsoft.com/office/officeart/2005/8/layout/vList2"/>
    <dgm:cxn modelId="{76C6F2EB-6D0B-C146-969B-E3E34B738966}" type="presOf" srcId="{A3A05BD5-F2F1-A84D-B60E-BA81B73ECFC0}" destId="{1EB82EF1-CE14-6D4E-A0D1-048BF6136A76}" srcOrd="0" destOrd="0" presId="urn:microsoft.com/office/officeart/2005/8/layout/vList2"/>
    <dgm:cxn modelId="{52B0FFF3-94EC-BF47-918D-00A191398E44}" srcId="{A3A05BD5-F2F1-A84D-B60E-BA81B73ECFC0}" destId="{6A1FEF9E-1DAB-6545-89A2-F4708BDB370A}" srcOrd="1" destOrd="0" parTransId="{95D8CFC0-4536-CC46-AC83-3B7B5FD79D11}" sibTransId="{E7653527-9C30-4745-8C93-B5109803DE68}"/>
    <dgm:cxn modelId="{4DC73BF5-CAFB-2343-9931-8C38A9824602}" type="presOf" srcId="{78EAD9A7-2686-D648-BE2B-ED0234F0C2A6}" destId="{8900B60D-C7D0-8443-91B7-99EF06E61034}" srcOrd="0" destOrd="2" presId="urn:microsoft.com/office/officeart/2005/8/layout/vList2"/>
    <dgm:cxn modelId="{2CFA663E-483E-AA4E-8CAB-5267D0A950DF}" type="presParOf" srcId="{43D6F038-7E72-844F-85CD-199E37A87C12}" destId="{80271ECF-A272-F444-8538-B8CCB8A0A131}" srcOrd="0" destOrd="0" presId="urn:microsoft.com/office/officeart/2005/8/layout/vList2"/>
    <dgm:cxn modelId="{571D4ABF-B598-6849-96F7-4FDC4BDC7454}" type="presParOf" srcId="{43D6F038-7E72-844F-85CD-199E37A87C12}" destId="{DBE624E3-A2EB-EA42-9B5A-AA58F4F01BE6}" srcOrd="1" destOrd="0" presId="urn:microsoft.com/office/officeart/2005/8/layout/vList2"/>
    <dgm:cxn modelId="{C4FD0368-5701-D641-84B2-554998A0DDC9}" type="presParOf" srcId="{43D6F038-7E72-844F-85CD-199E37A87C12}" destId="{1EB82EF1-CE14-6D4E-A0D1-048BF6136A76}" srcOrd="2" destOrd="0" presId="urn:microsoft.com/office/officeart/2005/8/layout/vList2"/>
    <dgm:cxn modelId="{F43D75FD-5AA9-8642-A643-96FF14A72874}" type="presParOf" srcId="{43D6F038-7E72-844F-85CD-199E37A87C12}" destId="{8900B60D-C7D0-8443-91B7-99EF06E61034}" srcOrd="3" destOrd="0" presId="urn:microsoft.com/office/officeart/2005/8/layout/vList2"/>
    <dgm:cxn modelId="{488E882E-5540-9C4E-99F7-4403FC8EDFA1}" type="presParOf" srcId="{43D6F038-7E72-844F-85CD-199E37A87C12}" destId="{9ED22816-3CFD-9D4C-AE15-26FF75C2524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D616023-8C6C-FA4E-BEC0-3BE19239E6A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084E5474-1775-BF4E-8966-F7874042476A}">
      <dgm:prSet/>
      <dgm:spPr/>
      <dgm:t>
        <a:bodyPr/>
        <a:lstStyle/>
        <a:p>
          <a:r>
            <a:rPr lang="en-GB"/>
            <a:t>Het ontstaan van UML</a:t>
          </a:r>
          <a:endParaRPr lang="en-BE"/>
        </a:p>
      </dgm:t>
    </dgm:pt>
    <dgm:pt modelId="{24EFD086-BE61-2A44-8FE7-CB03A63E5DE2}" type="parTrans" cxnId="{C0743084-9CED-E443-A4C5-1914EC24C029}">
      <dgm:prSet/>
      <dgm:spPr/>
      <dgm:t>
        <a:bodyPr/>
        <a:lstStyle/>
        <a:p>
          <a:endParaRPr lang="en-GB"/>
        </a:p>
      </dgm:t>
    </dgm:pt>
    <dgm:pt modelId="{EBEB2D60-CC13-2246-B5F4-87152E787F29}" type="sibTrans" cxnId="{C0743084-9CED-E443-A4C5-1914EC24C029}">
      <dgm:prSet/>
      <dgm:spPr/>
      <dgm:t>
        <a:bodyPr/>
        <a:lstStyle/>
        <a:p>
          <a:endParaRPr lang="en-GB"/>
        </a:p>
      </dgm:t>
    </dgm:pt>
    <dgm:pt modelId="{E6ADCEE6-6284-644B-8D90-D00813A251DB}">
      <dgm:prSet/>
      <dgm:spPr/>
      <dgm:t>
        <a:bodyPr/>
        <a:lstStyle/>
        <a:p>
          <a:r>
            <a:rPr lang="en-GB"/>
            <a:t>Begin jaren 90 eerste OO systeemontwikkelingsmethoden</a:t>
          </a:r>
          <a:endParaRPr lang="en-BE"/>
        </a:p>
      </dgm:t>
    </dgm:pt>
    <dgm:pt modelId="{EF75DC69-AB5F-DE4C-91CD-D87FC4E5FDD3}" type="parTrans" cxnId="{92942419-6A4C-5F4F-BAD4-B50C1D282C5C}">
      <dgm:prSet/>
      <dgm:spPr/>
      <dgm:t>
        <a:bodyPr/>
        <a:lstStyle/>
        <a:p>
          <a:endParaRPr lang="en-GB"/>
        </a:p>
      </dgm:t>
    </dgm:pt>
    <dgm:pt modelId="{9A722235-0CDB-3547-93F9-B0747C101141}" type="sibTrans" cxnId="{92942419-6A4C-5F4F-BAD4-B50C1D282C5C}">
      <dgm:prSet/>
      <dgm:spPr/>
      <dgm:t>
        <a:bodyPr/>
        <a:lstStyle/>
        <a:p>
          <a:endParaRPr lang="en-GB"/>
        </a:p>
      </dgm:t>
    </dgm:pt>
    <dgm:pt modelId="{4DECB963-B6DE-C349-9B92-956EAC67CCB7}">
      <dgm:prSet/>
      <dgm:spPr/>
      <dgm:t>
        <a:bodyPr/>
        <a:lstStyle/>
        <a:p>
          <a:r>
            <a:rPr lang="en-GB"/>
            <a:t>Object Modelling Technique (OMT) James Rumbaugh</a:t>
          </a:r>
          <a:endParaRPr lang="en-BE"/>
        </a:p>
      </dgm:t>
    </dgm:pt>
    <dgm:pt modelId="{284739B6-0329-A849-B261-33AD7229E2EB}" type="parTrans" cxnId="{07282B3B-DE8B-9548-83E4-0CF3161A25FB}">
      <dgm:prSet/>
      <dgm:spPr/>
      <dgm:t>
        <a:bodyPr/>
        <a:lstStyle/>
        <a:p>
          <a:endParaRPr lang="en-GB"/>
        </a:p>
      </dgm:t>
    </dgm:pt>
    <dgm:pt modelId="{9B65A999-1583-8949-B94D-6648097E3A62}" type="sibTrans" cxnId="{07282B3B-DE8B-9548-83E4-0CF3161A25FB}">
      <dgm:prSet/>
      <dgm:spPr/>
      <dgm:t>
        <a:bodyPr/>
        <a:lstStyle/>
        <a:p>
          <a:endParaRPr lang="en-GB"/>
        </a:p>
      </dgm:t>
    </dgm:pt>
    <dgm:pt modelId="{347DB156-FADF-9B49-83FB-3D37422DF8AD}">
      <dgm:prSet/>
      <dgm:spPr/>
      <dgm:t>
        <a:bodyPr/>
        <a:lstStyle/>
        <a:p>
          <a:r>
            <a:rPr lang="en-GB"/>
            <a:t>Methode van Grady Booch</a:t>
          </a:r>
          <a:endParaRPr lang="en-BE"/>
        </a:p>
      </dgm:t>
    </dgm:pt>
    <dgm:pt modelId="{47E74692-25E6-3847-8418-CF137BAE8793}" type="parTrans" cxnId="{18F4555B-A0FF-8748-B706-97603F90FBF2}">
      <dgm:prSet/>
      <dgm:spPr/>
      <dgm:t>
        <a:bodyPr/>
        <a:lstStyle/>
        <a:p>
          <a:endParaRPr lang="en-GB"/>
        </a:p>
      </dgm:t>
    </dgm:pt>
    <dgm:pt modelId="{1C0C5E46-0320-0C40-9666-09E4426A6482}" type="sibTrans" cxnId="{18F4555B-A0FF-8748-B706-97603F90FBF2}">
      <dgm:prSet/>
      <dgm:spPr/>
      <dgm:t>
        <a:bodyPr/>
        <a:lstStyle/>
        <a:p>
          <a:endParaRPr lang="en-GB"/>
        </a:p>
      </dgm:t>
    </dgm:pt>
    <dgm:pt modelId="{CB89A90D-0DA4-9345-93A1-8A9643BFDD18}">
      <dgm:prSet/>
      <dgm:spPr/>
      <dgm:t>
        <a:bodyPr/>
        <a:lstStyle/>
        <a:p>
          <a:r>
            <a:rPr lang="en-GB"/>
            <a:t>1995: James Rumbaugh gaat naar Rational (nu IBM) waar ook Booch werkt</a:t>
          </a:r>
          <a:endParaRPr lang="en-BE"/>
        </a:p>
      </dgm:t>
    </dgm:pt>
    <dgm:pt modelId="{52A410FF-CCD3-B443-BF27-BF1C22DC03C4}" type="parTrans" cxnId="{13DA9CE7-3C9C-8847-BC88-848F5DFE70CC}">
      <dgm:prSet/>
      <dgm:spPr/>
      <dgm:t>
        <a:bodyPr/>
        <a:lstStyle/>
        <a:p>
          <a:endParaRPr lang="en-GB"/>
        </a:p>
      </dgm:t>
    </dgm:pt>
    <dgm:pt modelId="{A5F0A12C-79E7-944C-8D8A-126BA980245C}" type="sibTrans" cxnId="{13DA9CE7-3C9C-8847-BC88-848F5DFE70CC}">
      <dgm:prSet/>
      <dgm:spPr/>
      <dgm:t>
        <a:bodyPr/>
        <a:lstStyle/>
        <a:p>
          <a:endParaRPr lang="en-GB"/>
        </a:p>
      </dgm:t>
    </dgm:pt>
    <dgm:pt modelId="{58029514-6B82-8644-909C-9B0DC4A89EB3}">
      <dgm:prSet/>
      <dgm:spPr/>
      <dgm:t>
        <a:bodyPr/>
        <a:lstStyle/>
        <a:p>
          <a:r>
            <a:rPr lang="en-GB"/>
            <a:t>Samenwerking -&gt; </a:t>
          </a:r>
          <a:r>
            <a:rPr lang="en-GB" u="sng"/>
            <a:t>Unified</a:t>
          </a:r>
          <a:r>
            <a:rPr lang="en-GB"/>
            <a:t> Method</a:t>
          </a:r>
          <a:endParaRPr lang="en-BE"/>
        </a:p>
      </dgm:t>
    </dgm:pt>
    <dgm:pt modelId="{71F1650C-7C01-C849-8945-9212B0449B58}" type="parTrans" cxnId="{00CC439F-2522-6848-9CE9-3D1A023BDC37}">
      <dgm:prSet/>
      <dgm:spPr/>
      <dgm:t>
        <a:bodyPr/>
        <a:lstStyle/>
        <a:p>
          <a:endParaRPr lang="en-GB"/>
        </a:p>
      </dgm:t>
    </dgm:pt>
    <dgm:pt modelId="{59BC34F2-F210-C641-9E58-18E6D01D1723}" type="sibTrans" cxnId="{00CC439F-2522-6848-9CE9-3D1A023BDC37}">
      <dgm:prSet/>
      <dgm:spPr/>
      <dgm:t>
        <a:bodyPr/>
        <a:lstStyle/>
        <a:p>
          <a:endParaRPr lang="en-GB"/>
        </a:p>
      </dgm:t>
    </dgm:pt>
    <dgm:pt modelId="{AED1C2D7-5288-714F-894B-7CB6EA95852D}">
      <dgm:prSet/>
      <dgm:spPr/>
      <dgm:t>
        <a:bodyPr/>
        <a:lstStyle/>
        <a:p>
          <a:r>
            <a:rPr lang="en-GB"/>
            <a:t>1996: Rational neemt bedrijf van Ivar Jacobson, bedenker van OOSE (Objectory), over	</a:t>
          </a:r>
          <a:endParaRPr lang="en-BE"/>
        </a:p>
      </dgm:t>
    </dgm:pt>
    <dgm:pt modelId="{D4DC157E-90DE-EC4E-955B-92F9B4B20309}" type="parTrans" cxnId="{3A6FEE58-CFDF-B34D-915F-337BCC05C9C8}">
      <dgm:prSet/>
      <dgm:spPr/>
      <dgm:t>
        <a:bodyPr/>
        <a:lstStyle/>
        <a:p>
          <a:endParaRPr lang="en-GB"/>
        </a:p>
      </dgm:t>
    </dgm:pt>
    <dgm:pt modelId="{E54C3947-290A-6641-8C77-41B4C17A4B8D}" type="sibTrans" cxnId="{3A6FEE58-CFDF-B34D-915F-337BCC05C9C8}">
      <dgm:prSet/>
      <dgm:spPr/>
      <dgm:t>
        <a:bodyPr/>
        <a:lstStyle/>
        <a:p>
          <a:endParaRPr lang="en-GB"/>
        </a:p>
      </dgm:t>
    </dgm:pt>
    <dgm:pt modelId="{B5416F25-8346-6E42-946F-827ED625EF62}" type="pres">
      <dgm:prSet presAssocID="{7D616023-8C6C-FA4E-BEC0-3BE19239E6AB}" presName="linear" presStyleCnt="0">
        <dgm:presLayoutVars>
          <dgm:animLvl val="lvl"/>
          <dgm:resizeHandles val="exact"/>
        </dgm:presLayoutVars>
      </dgm:prSet>
      <dgm:spPr/>
    </dgm:pt>
    <dgm:pt modelId="{BD9D1D0A-701B-E548-B04D-02BF0F2B8E19}" type="pres">
      <dgm:prSet presAssocID="{084E5474-1775-BF4E-8966-F7874042476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ACED6FC-27F3-5849-A65E-477FAC05E295}" type="pres">
      <dgm:prSet presAssocID="{084E5474-1775-BF4E-8966-F7874042476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2942419-6A4C-5F4F-BAD4-B50C1D282C5C}" srcId="{084E5474-1775-BF4E-8966-F7874042476A}" destId="{E6ADCEE6-6284-644B-8D90-D00813A251DB}" srcOrd="0" destOrd="0" parTransId="{EF75DC69-AB5F-DE4C-91CD-D87FC4E5FDD3}" sibTransId="{9A722235-0CDB-3547-93F9-B0747C101141}"/>
    <dgm:cxn modelId="{C677522C-3AE2-E54C-AF89-3D6FE5B6AC84}" type="presOf" srcId="{CB89A90D-0DA4-9345-93A1-8A9643BFDD18}" destId="{EACED6FC-27F3-5849-A65E-477FAC05E295}" srcOrd="0" destOrd="3" presId="urn:microsoft.com/office/officeart/2005/8/layout/vList2"/>
    <dgm:cxn modelId="{07282B3B-DE8B-9548-83E4-0CF3161A25FB}" srcId="{E6ADCEE6-6284-644B-8D90-D00813A251DB}" destId="{4DECB963-B6DE-C349-9B92-956EAC67CCB7}" srcOrd="0" destOrd="0" parTransId="{284739B6-0329-A849-B261-33AD7229E2EB}" sibTransId="{9B65A999-1583-8949-B94D-6648097E3A62}"/>
    <dgm:cxn modelId="{3A6FEE58-CFDF-B34D-915F-337BCC05C9C8}" srcId="{084E5474-1775-BF4E-8966-F7874042476A}" destId="{AED1C2D7-5288-714F-894B-7CB6EA95852D}" srcOrd="3" destOrd="0" parTransId="{D4DC157E-90DE-EC4E-955B-92F9B4B20309}" sibTransId="{E54C3947-290A-6641-8C77-41B4C17A4B8D}"/>
    <dgm:cxn modelId="{18F4555B-A0FF-8748-B706-97603F90FBF2}" srcId="{E6ADCEE6-6284-644B-8D90-D00813A251DB}" destId="{347DB156-FADF-9B49-83FB-3D37422DF8AD}" srcOrd="1" destOrd="0" parTransId="{47E74692-25E6-3847-8418-CF137BAE8793}" sibTransId="{1C0C5E46-0320-0C40-9666-09E4426A6482}"/>
    <dgm:cxn modelId="{C29E147F-D45A-4E46-AA1A-20B7BD95F22B}" type="presOf" srcId="{E6ADCEE6-6284-644B-8D90-D00813A251DB}" destId="{EACED6FC-27F3-5849-A65E-477FAC05E295}" srcOrd="0" destOrd="0" presId="urn:microsoft.com/office/officeart/2005/8/layout/vList2"/>
    <dgm:cxn modelId="{C0743084-9CED-E443-A4C5-1914EC24C029}" srcId="{7D616023-8C6C-FA4E-BEC0-3BE19239E6AB}" destId="{084E5474-1775-BF4E-8966-F7874042476A}" srcOrd="0" destOrd="0" parTransId="{24EFD086-BE61-2A44-8FE7-CB03A63E5DE2}" sibTransId="{EBEB2D60-CC13-2246-B5F4-87152E787F29}"/>
    <dgm:cxn modelId="{FA60A88C-9DCB-784F-874C-3D8A6733A181}" type="presOf" srcId="{4DECB963-B6DE-C349-9B92-956EAC67CCB7}" destId="{EACED6FC-27F3-5849-A65E-477FAC05E295}" srcOrd="0" destOrd="1" presId="urn:microsoft.com/office/officeart/2005/8/layout/vList2"/>
    <dgm:cxn modelId="{2F038B8D-7450-3C41-AA88-51AB5F48C4D7}" type="presOf" srcId="{58029514-6B82-8644-909C-9B0DC4A89EB3}" destId="{EACED6FC-27F3-5849-A65E-477FAC05E295}" srcOrd="0" destOrd="4" presId="urn:microsoft.com/office/officeart/2005/8/layout/vList2"/>
    <dgm:cxn modelId="{D2E0B196-4812-4541-B40D-A1FE0C6AF295}" type="presOf" srcId="{084E5474-1775-BF4E-8966-F7874042476A}" destId="{BD9D1D0A-701B-E548-B04D-02BF0F2B8E19}" srcOrd="0" destOrd="0" presId="urn:microsoft.com/office/officeart/2005/8/layout/vList2"/>
    <dgm:cxn modelId="{00CC439F-2522-6848-9CE9-3D1A023BDC37}" srcId="{084E5474-1775-BF4E-8966-F7874042476A}" destId="{58029514-6B82-8644-909C-9B0DC4A89EB3}" srcOrd="2" destOrd="0" parTransId="{71F1650C-7C01-C849-8945-9212B0449B58}" sibTransId="{59BC34F2-F210-C641-9E58-18E6D01D1723}"/>
    <dgm:cxn modelId="{CF4FCEA1-DB64-664B-961C-01E2D54EB071}" type="presOf" srcId="{347DB156-FADF-9B49-83FB-3D37422DF8AD}" destId="{EACED6FC-27F3-5849-A65E-477FAC05E295}" srcOrd="0" destOrd="2" presId="urn:microsoft.com/office/officeart/2005/8/layout/vList2"/>
    <dgm:cxn modelId="{AE16DBB1-E413-9D4F-A1EE-67A59887A61D}" type="presOf" srcId="{7D616023-8C6C-FA4E-BEC0-3BE19239E6AB}" destId="{B5416F25-8346-6E42-946F-827ED625EF62}" srcOrd="0" destOrd="0" presId="urn:microsoft.com/office/officeart/2005/8/layout/vList2"/>
    <dgm:cxn modelId="{B2873AE1-5671-514F-8567-F431377C894C}" type="presOf" srcId="{AED1C2D7-5288-714F-894B-7CB6EA95852D}" destId="{EACED6FC-27F3-5849-A65E-477FAC05E295}" srcOrd="0" destOrd="5" presId="urn:microsoft.com/office/officeart/2005/8/layout/vList2"/>
    <dgm:cxn modelId="{13DA9CE7-3C9C-8847-BC88-848F5DFE70CC}" srcId="{084E5474-1775-BF4E-8966-F7874042476A}" destId="{CB89A90D-0DA4-9345-93A1-8A9643BFDD18}" srcOrd="1" destOrd="0" parTransId="{52A410FF-CCD3-B443-BF27-BF1C22DC03C4}" sibTransId="{A5F0A12C-79E7-944C-8D8A-126BA980245C}"/>
    <dgm:cxn modelId="{CAC28E23-A9C1-2247-8C4D-CF3F1332F23C}" type="presParOf" srcId="{B5416F25-8346-6E42-946F-827ED625EF62}" destId="{BD9D1D0A-701B-E548-B04D-02BF0F2B8E19}" srcOrd="0" destOrd="0" presId="urn:microsoft.com/office/officeart/2005/8/layout/vList2"/>
    <dgm:cxn modelId="{9622D9A8-F41C-934A-94A5-04AFC0218153}" type="presParOf" srcId="{B5416F25-8346-6E42-946F-827ED625EF62}" destId="{EACED6FC-27F3-5849-A65E-477FAC05E29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34ABF4B-26ED-1845-B2D6-2CCE7D9A51B8}" type="doc">
      <dgm:prSet loTypeId="urn:microsoft.com/office/officeart/2005/8/layout/hProcess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0C7A501-92C1-AA48-ABE0-BF57039C7D9F}">
      <dgm:prSet/>
      <dgm:spPr/>
      <dgm:t>
        <a:bodyPr/>
        <a:lstStyle/>
        <a:p>
          <a:r>
            <a:rPr lang="nl-NL" dirty="0"/>
            <a:t>Kenmerken</a:t>
          </a:r>
          <a:endParaRPr lang="en-BE" dirty="0"/>
        </a:p>
      </dgm:t>
    </dgm:pt>
    <dgm:pt modelId="{84C206B2-FA2E-514B-9E95-6B6958E288E6}" type="parTrans" cxnId="{12F72C95-E6CB-D149-B298-7C3A8D393D8B}">
      <dgm:prSet/>
      <dgm:spPr/>
      <dgm:t>
        <a:bodyPr/>
        <a:lstStyle/>
        <a:p>
          <a:endParaRPr lang="en-GB"/>
        </a:p>
      </dgm:t>
    </dgm:pt>
    <dgm:pt modelId="{01E7CC84-310E-5B4B-9315-2584CC1F463B}" type="sibTrans" cxnId="{12F72C95-E6CB-D149-B298-7C3A8D393D8B}">
      <dgm:prSet/>
      <dgm:spPr/>
      <dgm:t>
        <a:bodyPr/>
        <a:lstStyle/>
        <a:p>
          <a:endParaRPr lang="en-GB"/>
        </a:p>
      </dgm:t>
    </dgm:pt>
    <dgm:pt modelId="{28B6CE52-AF07-4B42-A6ED-41B2E09584F7}">
      <dgm:prSet/>
      <dgm:spPr/>
      <dgm:t>
        <a:bodyPr/>
        <a:lstStyle/>
        <a:p>
          <a:r>
            <a:rPr lang="nl-NL"/>
            <a:t>Zoals een waterval, volgt de ene fase na de andere.</a:t>
          </a:r>
          <a:endParaRPr lang="en-BE"/>
        </a:p>
      </dgm:t>
    </dgm:pt>
    <dgm:pt modelId="{0E96F484-8298-3D4A-B2D8-5E7C01650F66}" type="parTrans" cxnId="{27E9FDDE-519F-5942-94AB-55358CB46674}">
      <dgm:prSet/>
      <dgm:spPr/>
      <dgm:t>
        <a:bodyPr/>
        <a:lstStyle/>
        <a:p>
          <a:endParaRPr lang="en-GB"/>
        </a:p>
      </dgm:t>
    </dgm:pt>
    <dgm:pt modelId="{E0AE17FC-12A8-2C4F-A61C-67A844FE0617}" type="sibTrans" cxnId="{27E9FDDE-519F-5942-94AB-55358CB46674}">
      <dgm:prSet/>
      <dgm:spPr/>
      <dgm:t>
        <a:bodyPr/>
        <a:lstStyle/>
        <a:p>
          <a:endParaRPr lang="en-GB"/>
        </a:p>
      </dgm:t>
    </dgm:pt>
    <dgm:pt modelId="{95927CC2-6CB9-9842-9D07-D3C1F2ACFE27}">
      <dgm:prSet/>
      <dgm:spPr/>
      <dgm:t>
        <a:bodyPr/>
        <a:lstStyle/>
        <a:p>
          <a:r>
            <a:rPr lang="nl-NL" dirty="0"/>
            <a:t>Nieuwe fase pas starten als vorige volledig beëindigd is.</a:t>
          </a:r>
          <a:endParaRPr lang="en-BE" dirty="0"/>
        </a:p>
      </dgm:t>
    </dgm:pt>
    <dgm:pt modelId="{72FC6B2C-441D-3F48-BF97-3A4F7440C5B4}" type="parTrans" cxnId="{02E51355-A3D0-E647-91CC-4F81A542EF6E}">
      <dgm:prSet/>
      <dgm:spPr/>
      <dgm:t>
        <a:bodyPr/>
        <a:lstStyle/>
        <a:p>
          <a:endParaRPr lang="en-GB"/>
        </a:p>
      </dgm:t>
    </dgm:pt>
    <dgm:pt modelId="{57CDA88F-D7AA-D348-9861-5C61BF673E7D}" type="sibTrans" cxnId="{02E51355-A3D0-E647-91CC-4F81A542EF6E}">
      <dgm:prSet/>
      <dgm:spPr/>
      <dgm:t>
        <a:bodyPr/>
        <a:lstStyle/>
        <a:p>
          <a:endParaRPr lang="en-GB"/>
        </a:p>
      </dgm:t>
    </dgm:pt>
    <dgm:pt modelId="{58D6B337-F44C-4544-9D1A-DA7C22A8BF8A}">
      <dgm:prSet/>
      <dgm:spPr/>
      <dgm:t>
        <a:bodyPr/>
        <a:lstStyle/>
        <a:p>
          <a:r>
            <a:rPr lang="nl-NL" dirty="0"/>
            <a:t>Geen kans om terug te keren naar vorige fase.</a:t>
          </a:r>
          <a:endParaRPr lang="en-BE" dirty="0"/>
        </a:p>
      </dgm:t>
    </dgm:pt>
    <dgm:pt modelId="{EAD3E869-990F-8C4D-AFC0-35CB58D8FB16}" type="parTrans" cxnId="{60D81DB4-11D6-AD44-9F6B-5F4BA0557E92}">
      <dgm:prSet/>
      <dgm:spPr/>
      <dgm:t>
        <a:bodyPr/>
        <a:lstStyle/>
        <a:p>
          <a:endParaRPr lang="en-GB"/>
        </a:p>
      </dgm:t>
    </dgm:pt>
    <dgm:pt modelId="{22145D7D-966B-9745-868D-84D51C8C1A61}" type="sibTrans" cxnId="{60D81DB4-11D6-AD44-9F6B-5F4BA0557E92}">
      <dgm:prSet/>
      <dgm:spPr/>
      <dgm:t>
        <a:bodyPr/>
        <a:lstStyle/>
        <a:p>
          <a:endParaRPr lang="en-GB"/>
        </a:p>
      </dgm:t>
    </dgm:pt>
    <dgm:pt modelId="{8C6678B3-3C17-C543-B6AA-E7880B03BCB3}">
      <dgm:prSet/>
      <dgm:spPr/>
      <dgm:t>
        <a:bodyPr/>
        <a:lstStyle/>
        <a:p>
          <a:r>
            <a:rPr lang="nl-NL"/>
            <a:t>Na elke fase moeten de deliverables klaar zijn.</a:t>
          </a:r>
          <a:endParaRPr lang="en-BE"/>
        </a:p>
      </dgm:t>
    </dgm:pt>
    <dgm:pt modelId="{6816B0C9-4C0A-9241-BA98-4D59C78B930C}" type="parTrans" cxnId="{5E46BE6B-C3C5-1648-8197-9E103469E767}">
      <dgm:prSet/>
      <dgm:spPr/>
      <dgm:t>
        <a:bodyPr/>
        <a:lstStyle/>
        <a:p>
          <a:endParaRPr lang="en-GB"/>
        </a:p>
      </dgm:t>
    </dgm:pt>
    <dgm:pt modelId="{CFE9BB03-E6D5-ED40-951C-8F43C049D912}" type="sibTrans" cxnId="{5E46BE6B-C3C5-1648-8197-9E103469E767}">
      <dgm:prSet/>
      <dgm:spPr/>
      <dgm:t>
        <a:bodyPr/>
        <a:lstStyle/>
        <a:p>
          <a:endParaRPr lang="en-GB"/>
        </a:p>
      </dgm:t>
    </dgm:pt>
    <dgm:pt modelId="{3C1F8707-A05C-F946-935A-229A15727115}" type="pres">
      <dgm:prSet presAssocID="{E34ABF4B-26ED-1845-B2D6-2CCE7D9A51B8}" presName="theList" presStyleCnt="0">
        <dgm:presLayoutVars>
          <dgm:dir/>
          <dgm:animLvl val="lvl"/>
          <dgm:resizeHandles val="exact"/>
        </dgm:presLayoutVars>
      </dgm:prSet>
      <dgm:spPr/>
    </dgm:pt>
    <dgm:pt modelId="{93A7ECCA-607D-A940-AA29-686F46ACACA4}" type="pres">
      <dgm:prSet presAssocID="{D0C7A501-92C1-AA48-ABE0-BF57039C7D9F}" presName="compNode" presStyleCnt="0"/>
      <dgm:spPr/>
    </dgm:pt>
    <dgm:pt modelId="{B8C232FC-A47E-4F40-AE5C-A1E20822ED91}" type="pres">
      <dgm:prSet presAssocID="{D0C7A501-92C1-AA48-ABE0-BF57039C7D9F}" presName="noGeometry" presStyleCnt="0"/>
      <dgm:spPr/>
    </dgm:pt>
    <dgm:pt modelId="{AB243B0B-2290-924A-836A-56DAE4EE9430}" type="pres">
      <dgm:prSet presAssocID="{D0C7A501-92C1-AA48-ABE0-BF57039C7D9F}" presName="childTextVisible" presStyleLbl="bgAccFollowNode1" presStyleIdx="0" presStyleCnt="1" custScaleX="168320">
        <dgm:presLayoutVars>
          <dgm:bulletEnabled val="1"/>
        </dgm:presLayoutVars>
      </dgm:prSet>
      <dgm:spPr/>
    </dgm:pt>
    <dgm:pt modelId="{B7318B59-F9BA-4047-84C6-F33953DD821F}" type="pres">
      <dgm:prSet presAssocID="{D0C7A501-92C1-AA48-ABE0-BF57039C7D9F}" presName="childTextHidden" presStyleLbl="bgAccFollowNode1" presStyleIdx="0" presStyleCnt="1"/>
      <dgm:spPr/>
    </dgm:pt>
    <dgm:pt modelId="{7015E8B7-544E-9A4E-B0D8-50EF8172E112}" type="pres">
      <dgm:prSet presAssocID="{D0C7A501-92C1-AA48-ABE0-BF57039C7D9F}" presName="parentText" presStyleLbl="node1" presStyleIdx="0" presStyleCnt="1" custScaleX="90628" custLinFactNeighborX="-44955" custLinFactNeighborY="-136">
        <dgm:presLayoutVars>
          <dgm:chMax val="1"/>
          <dgm:bulletEnabled val="1"/>
        </dgm:presLayoutVars>
      </dgm:prSet>
      <dgm:spPr/>
    </dgm:pt>
  </dgm:ptLst>
  <dgm:cxnLst>
    <dgm:cxn modelId="{8E9DBF14-42B4-384F-94C7-9DEA461AA530}" type="presOf" srcId="{E34ABF4B-26ED-1845-B2D6-2CCE7D9A51B8}" destId="{3C1F8707-A05C-F946-935A-229A15727115}" srcOrd="0" destOrd="0" presId="urn:microsoft.com/office/officeart/2005/8/layout/hProcess6"/>
    <dgm:cxn modelId="{F270BF17-6183-474D-BA42-83A1F11A7CB7}" type="presOf" srcId="{8C6678B3-3C17-C543-B6AA-E7880B03BCB3}" destId="{AB243B0B-2290-924A-836A-56DAE4EE9430}" srcOrd="0" destOrd="3" presId="urn:microsoft.com/office/officeart/2005/8/layout/hProcess6"/>
    <dgm:cxn modelId="{696ACB48-9D7F-4042-A9B0-80E3D04ADB1C}" type="presOf" srcId="{28B6CE52-AF07-4B42-A6ED-41B2E09584F7}" destId="{AB243B0B-2290-924A-836A-56DAE4EE9430}" srcOrd="0" destOrd="0" presId="urn:microsoft.com/office/officeart/2005/8/layout/hProcess6"/>
    <dgm:cxn modelId="{02E51355-A3D0-E647-91CC-4F81A542EF6E}" srcId="{D0C7A501-92C1-AA48-ABE0-BF57039C7D9F}" destId="{95927CC2-6CB9-9842-9D07-D3C1F2ACFE27}" srcOrd="1" destOrd="0" parTransId="{72FC6B2C-441D-3F48-BF97-3A4F7440C5B4}" sibTransId="{57CDA88F-D7AA-D348-9861-5C61BF673E7D}"/>
    <dgm:cxn modelId="{5E46BE6B-C3C5-1648-8197-9E103469E767}" srcId="{D0C7A501-92C1-AA48-ABE0-BF57039C7D9F}" destId="{8C6678B3-3C17-C543-B6AA-E7880B03BCB3}" srcOrd="3" destOrd="0" parTransId="{6816B0C9-4C0A-9241-BA98-4D59C78B930C}" sibTransId="{CFE9BB03-E6D5-ED40-951C-8F43C049D912}"/>
    <dgm:cxn modelId="{D8D81972-E5FE-BD46-8296-A44502FAB6A5}" type="presOf" srcId="{95927CC2-6CB9-9842-9D07-D3C1F2ACFE27}" destId="{AB243B0B-2290-924A-836A-56DAE4EE9430}" srcOrd="0" destOrd="1" presId="urn:microsoft.com/office/officeart/2005/8/layout/hProcess6"/>
    <dgm:cxn modelId="{07B8E97D-7757-F04A-8C7E-E813436D0018}" type="presOf" srcId="{D0C7A501-92C1-AA48-ABE0-BF57039C7D9F}" destId="{7015E8B7-544E-9A4E-B0D8-50EF8172E112}" srcOrd="0" destOrd="0" presId="urn:microsoft.com/office/officeart/2005/8/layout/hProcess6"/>
    <dgm:cxn modelId="{12F72C95-E6CB-D149-B298-7C3A8D393D8B}" srcId="{E34ABF4B-26ED-1845-B2D6-2CCE7D9A51B8}" destId="{D0C7A501-92C1-AA48-ABE0-BF57039C7D9F}" srcOrd="0" destOrd="0" parTransId="{84C206B2-FA2E-514B-9E95-6B6958E288E6}" sibTransId="{01E7CC84-310E-5B4B-9315-2584CC1F463B}"/>
    <dgm:cxn modelId="{E53A9EAB-8DA3-3348-BF89-E3918AFC42C5}" type="presOf" srcId="{58D6B337-F44C-4544-9D1A-DA7C22A8BF8A}" destId="{AB243B0B-2290-924A-836A-56DAE4EE9430}" srcOrd="0" destOrd="2" presId="urn:microsoft.com/office/officeart/2005/8/layout/hProcess6"/>
    <dgm:cxn modelId="{60D81DB4-11D6-AD44-9F6B-5F4BA0557E92}" srcId="{D0C7A501-92C1-AA48-ABE0-BF57039C7D9F}" destId="{58D6B337-F44C-4544-9D1A-DA7C22A8BF8A}" srcOrd="2" destOrd="0" parTransId="{EAD3E869-990F-8C4D-AFC0-35CB58D8FB16}" sibTransId="{22145D7D-966B-9745-868D-84D51C8C1A61}"/>
    <dgm:cxn modelId="{EE78D0B9-DB2B-AC42-9757-AB2A5E416D39}" type="presOf" srcId="{28B6CE52-AF07-4B42-A6ED-41B2E09584F7}" destId="{B7318B59-F9BA-4047-84C6-F33953DD821F}" srcOrd="1" destOrd="0" presId="urn:microsoft.com/office/officeart/2005/8/layout/hProcess6"/>
    <dgm:cxn modelId="{7D390FBC-0F2B-2045-A55C-80372C80F890}" type="presOf" srcId="{8C6678B3-3C17-C543-B6AA-E7880B03BCB3}" destId="{B7318B59-F9BA-4047-84C6-F33953DD821F}" srcOrd="1" destOrd="3" presId="urn:microsoft.com/office/officeart/2005/8/layout/hProcess6"/>
    <dgm:cxn modelId="{EDC54DD7-FC76-484E-B5AB-D6F8DFADDEDD}" type="presOf" srcId="{58D6B337-F44C-4544-9D1A-DA7C22A8BF8A}" destId="{B7318B59-F9BA-4047-84C6-F33953DD821F}" srcOrd="1" destOrd="2" presId="urn:microsoft.com/office/officeart/2005/8/layout/hProcess6"/>
    <dgm:cxn modelId="{27E9FDDE-519F-5942-94AB-55358CB46674}" srcId="{D0C7A501-92C1-AA48-ABE0-BF57039C7D9F}" destId="{28B6CE52-AF07-4B42-A6ED-41B2E09584F7}" srcOrd="0" destOrd="0" parTransId="{0E96F484-8298-3D4A-B2D8-5E7C01650F66}" sibTransId="{E0AE17FC-12A8-2C4F-A61C-67A844FE0617}"/>
    <dgm:cxn modelId="{D40E5CF2-7A5C-654B-AE0F-55E898954C9F}" type="presOf" srcId="{95927CC2-6CB9-9842-9D07-D3C1F2ACFE27}" destId="{B7318B59-F9BA-4047-84C6-F33953DD821F}" srcOrd="1" destOrd="1" presId="urn:microsoft.com/office/officeart/2005/8/layout/hProcess6"/>
    <dgm:cxn modelId="{4141CD48-E100-6F4E-AFF9-F13E7832D5D6}" type="presParOf" srcId="{3C1F8707-A05C-F946-935A-229A15727115}" destId="{93A7ECCA-607D-A940-AA29-686F46ACACA4}" srcOrd="0" destOrd="0" presId="urn:microsoft.com/office/officeart/2005/8/layout/hProcess6"/>
    <dgm:cxn modelId="{D527BF7F-F993-134B-AF28-F6DDD35D31A4}" type="presParOf" srcId="{93A7ECCA-607D-A940-AA29-686F46ACACA4}" destId="{B8C232FC-A47E-4F40-AE5C-A1E20822ED91}" srcOrd="0" destOrd="0" presId="urn:microsoft.com/office/officeart/2005/8/layout/hProcess6"/>
    <dgm:cxn modelId="{268DE884-A9EB-F94A-A4FC-B8B95E2FDB5A}" type="presParOf" srcId="{93A7ECCA-607D-A940-AA29-686F46ACACA4}" destId="{AB243B0B-2290-924A-836A-56DAE4EE9430}" srcOrd="1" destOrd="0" presId="urn:microsoft.com/office/officeart/2005/8/layout/hProcess6"/>
    <dgm:cxn modelId="{44197A73-B1DA-5D48-AAF0-50AFC0D5CC4A}" type="presParOf" srcId="{93A7ECCA-607D-A940-AA29-686F46ACACA4}" destId="{B7318B59-F9BA-4047-84C6-F33953DD821F}" srcOrd="2" destOrd="0" presId="urn:microsoft.com/office/officeart/2005/8/layout/hProcess6"/>
    <dgm:cxn modelId="{C9D2EBB5-ACB1-F54B-A874-37581734A259}" type="presParOf" srcId="{93A7ECCA-607D-A940-AA29-686F46ACACA4}" destId="{7015E8B7-544E-9A4E-B0D8-50EF8172E11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B090AE-55B2-5246-AE38-14A3B4A295E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79A9B96-94C9-4F49-A5C2-FB0180847BA8}">
      <dgm:prSet/>
      <dgm:spPr/>
      <dgm:t>
        <a:bodyPr/>
        <a:lstStyle/>
        <a:p>
          <a:r>
            <a:rPr lang="nl-NL"/>
            <a:t>Voordelen </a:t>
          </a:r>
          <a:endParaRPr lang="en-BE"/>
        </a:p>
      </dgm:t>
    </dgm:pt>
    <dgm:pt modelId="{9E512C3A-B7DB-604E-BF5D-3E71FC692B27}" type="parTrans" cxnId="{22BF7E29-000E-6548-ADE5-C5C476519656}">
      <dgm:prSet/>
      <dgm:spPr/>
      <dgm:t>
        <a:bodyPr/>
        <a:lstStyle/>
        <a:p>
          <a:endParaRPr lang="en-GB"/>
        </a:p>
      </dgm:t>
    </dgm:pt>
    <dgm:pt modelId="{92074CBF-3B23-5B49-AF6E-BDCDF3CD02E3}" type="sibTrans" cxnId="{22BF7E29-000E-6548-ADE5-C5C476519656}">
      <dgm:prSet/>
      <dgm:spPr/>
      <dgm:t>
        <a:bodyPr/>
        <a:lstStyle/>
        <a:p>
          <a:endParaRPr lang="en-GB"/>
        </a:p>
      </dgm:t>
    </dgm:pt>
    <dgm:pt modelId="{655782CA-6E34-7C40-923D-D63C37F8B28F}">
      <dgm:prSet custT="1"/>
      <dgm:spPr/>
      <dgm:t>
        <a:bodyPr/>
        <a:lstStyle/>
        <a:p>
          <a:r>
            <a:rPr lang="nl-NL" sz="2800" dirty="0"/>
            <a:t>Makkelijk te managen.</a:t>
          </a:r>
          <a:endParaRPr lang="en-BE" sz="2800" dirty="0"/>
        </a:p>
      </dgm:t>
    </dgm:pt>
    <dgm:pt modelId="{35AA8684-6E29-5048-A6D7-5637B872A9E8}" type="parTrans" cxnId="{32E2DE6E-6DE9-3141-AB4F-3E6E87EEA795}">
      <dgm:prSet/>
      <dgm:spPr/>
      <dgm:t>
        <a:bodyPr/>
        <a:lstStyle/>
        <a:p>
          <a:endParaRPr lang="en-GB"/>
        </a:p>
      </dgm:t>
    </dgm:pt>
    <dgm:pt modelId="{D81CADA7-EFE1-E046-B0B2-AE7DDAA1EFD8}" type="sibTrans" cxnId="{32E2DE6E-6DE9-3141-AB4F-3E6E87EEA795}">
      <dgm:prSet/>
      <dgm:spPr/>
      <dgm:t>
        <a:bodyPr/>
        <a:lstStyle/>
        <a:p>
          <a:endParaRPr lang="en-GB"/>
        </a:p>
      </dgm:t>
    </dgm:pt>
    <dgm:pt modelId="{F757816D-7384-1948-95FA-7B92EB82C1DF}">
      <dgm:prSet custT="1"/>
      <dgm:spPr/>
      <dgm:t>
        <a:bodyPr/>
        <a:lstStyle/>
        <a:p>
          <a:r>
            <a:rPr lang="nl-NL" sz="2800" dirty="0"/>
            <a:t>Duidelijke deadlines.</a:t>
          </a:r>
          <a:endParaRPr lang="en-BE" sz="2800" dirty="0"/>
        </a:p>
      </dgm:t>
    </dgm:pt>
    <dgm:pt modelId="{1B896D8F-C91C-1641-AFAF-EEE8F0746DF7}" type="parTrans" cxnId="{DFA0484B-9917-784D-99E3-2787F0580062}">
      <dgm:prSet/>
      <dgm:spPr/>
      <dgm:t>
        <a:bodyPr/>
        <a:lstStyle/>
        <a:p>
          <a:endParaRPr lang="en-GB"/>
        </a:p>
      </dgm:t>
    </dgm:pt>
    <dgm:pt modelId="{8318F237-C4D7-7F4D-B45B-74CDD39FD3D7}" type="sibTrans" cxnId="{DFA0484B-9917-784D-99E3-2787F0580062}">
      <dgm:prSet/>
      <dgm:spPr/>
      <dgm:t>
        <a:bodyPr/>
        <a:lstStyle/>
        <a:p>
          <a:endParaRPr lang="en-GB"/>
        </a:p>
      </dgm:t>
    </dgm:pt>
    <dgm:pt modelId="{99BB0687-32B3-4C40-8B0F-CF252BB1AB06}">
      <dgm:prSet/>
      <dgm:spPr/>
      <dgm:t>
        <a:bodyPr/>
        <a:lstStyle/>
        <a:p>
          <a:r>
            <a:rPr lang="nl-NL"/>
            <a:t>Nadelen</a:t>
          </a:r>
          <a:endParaRPr lang="en-BE"/>
        </a:p>
      </dgm:t>
    </dgm:pt>
    <dgm:pt modelId="{C05FC790-9937-C448-B588-840011A3CBD3}" type="parTrans" cxnId="{5E804738-9988-6042-876A-5A394A741171}">
      <dgm:prSet/>
      <dgm:spPr/>
      <dgm:t>
        <a:bodyPr/>
        <a:lstStyle/>
        <a:p>
          <a:endParaRPr lang="en-GB"/>
        </a:p>
      </dgm:t>
    </dgm:pt>
    <dgm:pt modelId="{431ED0F2-8155-B44F-8114-812B293B7779}" type="sibTrans" cxnId="{5E804738-9988-6042-876A-5A394A741171}">
      <dgm:prSet/>
      <dgm:spPr/>
      <dgm:t>
        <a:bodyPr/>
        <a:lstStyle/>
        <a:p>
          <a:endParaRPr lang="en-GB"/>
        </a:p>
      </dgm:t>
    </dgm:pt>
    <dgm:pt modelId="{343E19B4-D562-F646-B249-DE2C13C438D8}">
      <dgm:prSet custT="1"/>
      <dgm:spPr/>
      <dgm:t>
        <a:bodyPr/>
        <a:lstStyle/>
        <a:p>
          <a:r>
            <a:rPr lang="nl-NL" sz="2800" dirty="0"/>
            <a:t>Geen flexibiliteit bij aanpassingen of tekortkomingen.</a:t>
          </a:r>
          <a:endParaRPr lang="en-BE" sz="2800" dirty="0"/>
        </a:p>
      </dgm:t>
    </dgm:pt>
    <dgm:pt modelId="{355E97A0-F6C3-AF4C-998E-745B66CA840E}" type="parTrans" cxnId="{5309DF78-5EF4-B34D-8424-5BF1B8CFB07E}">
      <dgm:prSet/>
      <dgm:spPr/>
      <dgm:t>
        <a:bodyPr/>
        <a:lstStyle/>
        <a:p>
          <a:endParaRPr lang="en-GB"/>
        </a:p>
      </dgm:t>
    </dgm:pt>
    <dgm:pt modelId="{BEB94362-A5A6-D64D-B454-7A3CFCA0A4FB}" type="sibTrans" cxnId="{5309DF78-5EF4-B34D-8424-5BF1B8CFB07E}">
      <dgm:prSet/>
      <dgm:spPr/>
      <dgm:t>
        <a:bodyPr/>
        <a:lstStyle/>
        <a:p>
          <a:endParaRPr lang="en-GB"/>
        </a:p>
      </dgm:t>
    </dgm:pt>
    <dgm:pt modelId="{173311CB-234C-814C-B930-D8266D57E7A7}">
      <dgm:prSet custT="1"/>
      <dgm:spPr/>
      <dgm:t>
        <a:bodyPr/>
        <a:lstStyle/>
        <a:p>
          <a:r>
            <a:rPr lang="nl-NL" sz="2800" dirty="0"/>
            <a:t>Moeilijk in te grijpen bij problemen (no way back).</a:t>
          </a:r>
          <a:endParaRPr lang="en-BE" sz="2800" dirty="0"/>
        </a:p>
      </dgm:t>
    </dgm:pt>
    <dgm:pt modelId="{94BCC18B-5563-A64A-8D12-659AA2DFA1F3}" type="parTrans" cxnId="{8C1E4D10-E2AB-F049-8904-1692446EF366}">
      <dgm:prSet/>
      <dgm:spPr/>
      <dgm:t>
        <a:bodyPr/>
        <a:lstStyle/>
        <a:p>
          <a:endParaRPr lang="en-GB"/>
        </a:p>
      </dgm:t>
    </dgm:pt>
    <dgm:pt modelId="{6FD406EC-30D5-4C42-A7CF-55A31CDA3E3D}" type="sibTrans" cxnId="{8C1E4D10-E2AB-F049-8904-1692446EF366}">
      <dgm:prSet/>
      <dgm:spPr/>
      <dgm:t>
        <a:bodyPr/>
        <a:lstStyle/>
        <a:p>
          <a:endParaRPr lang="en-GB"/>
        </a:p>
      </dgm:t>
    </dgm:pt>
    <dgm:pt modelId="{4E9E828F-DC59-D140-A90A-7D64B8154ECC}">
      <dgm:prSet custT="1"/>
      <dgm:spPr/>
      <dgm:t>
        <a:bodyPr/>
        <a:lstStyle/>
        <a:p>
          <a:r>
            <a:rPr lang="nl-NL" sz="2800" dirty="0" err="1"/>
            <a:t>Herpriotisering</a:t>
          </a:r>
          <a:r>
            <a:rPr lang="nl-NL" sz="2800" dirty="0"/>
            <a:t> is onmogelijk.</a:t>
          </a:r>
          <a:endParaRPr lang="en-BE" sz="2800" dirty="0"/>
        </a:p>
      </dgm:t>
    </dgm:pt>
    <dgm:pt modelId="{0A2CD864-5606-3D47-A3EC-A87799222550}" type="parTrans" cxnId="{1A04169E-1691-AA46-BDCD-5983630CB00D}">
      <dgm:prSet/>
      <dgm:spPr/>
      <dgm:t>
        <a:bodyPr/>
        <a:lstStyle/>
        <a:p>
          <a:endParaRPr lang="en-GB"/>
        </a:p>
      </dgm:t>
    </dgm:pt>
    <dgm:pt modelId="{A788FE8B-E773-4744-831F-71057D7FC49D}" type="sibTrans" cxnId="{1A04169E-1691-AA46-BDCD-5983630CB00D}">
      <dgm:prSet/>
      <dgm:spPr/>
      <dgm:t>
        <a:bodyPr/>
        <a:lstStyle/>
        <a:p>
          <a:endParaRPr lang="en-GB"/>
        </a:p>
      </dgm:t>
    </dgm:pt>
    <dgm:pt modelId="{043AB189-099E-4447-9702-86D5217F18AE}">
      <dgm:prSet/>
      <dgm:spPr/>
      <dgm:t>
        <a:bodyPr/>
        <a:lstStyle/>
        <a:p>
          <a:r>
            <a:rPr lang="nl-NL"/>
            <a:t>Geschikt voor</a:t>
          </a:r>
          <a:endParaRPr lang="en-BE"/>
        </a:p>
      </dgm:t>
    </dgm:pt>
    <dgm:pt modelId="{BA9FE9A7-D59C-024B-A805-2A600797F729}" type="parTrans" cxnId="{F5573329-1D74-B34F-9B87-08EFA9163BB5}">
      <dgm:prSet/>
      <dgm:spPr/>
      <dgm:t>
        <a:bodyPr/>
        <a:lstStyle/>
        <a:p>
          <a:endParaRPr lang="en-GB"/>
        </a:p>
      </dgm:t>
    </dgm:pt>
    <dgm:pt modelId="{37D35B0F-8A5C-A44F-A187-019DF1F4DF67}" type="sibTrans" cxnId="{F5573329-1D74-B34F-9B87-08EFA9163BB5}">
      <dgm:prSet/>
      <dgm:spPr/>
      <dgm:t>
        <a:bodyPr/>
        <a:lstStyle/>
        <a:p>
          <a:endParaRPr lang="en-GB"/>
        </a:p>
      </dgm:t>
    </dgm:pt>
    <dgm:pt modelId="{53981F08-14C6-5D4C-A2AA-7C3827CC8072}">
      <dgm:prSet custT="1"/>
      <dgm:spPr/>
      <dgm:t>
        <a:bodyPr/>
        <a:lstStyle/>
        <a:p>
          <a:r>
            <a:rPr lang="nl-NL" sz="2800" dirty="0"/>
            <a:t>Kleine projecten van lage complexiteit.</a:t>
          </a:r>
          <a:endParaRPr lang="en-BE" sz="2800" dirty="0"/>
        </a:p>
      </dgm:t>
    </dgm:pt>
    <dgm:pt modelId="{7CE706A7-49CC-5242-9E79-841C2E536678}" type="parTrans" cxnId="{C5BE5E94-2E8D-4542-B8A0-63DCBC70E93C}">
      <dgm:prSet/>
      <dgm:spPr/>
      <dgm:t>
        <a:bodyPr/>
        <a:lstStyle/>
        <a:p>
          <a:endParaRPr lang="en-GB"/>
        </a:p>
      </dgm:t>
    </dgm:pt>
    <dgm:pt modelId="{9B020F63-3D0B-6748-9A8F-3D3890B3925F}" type="sibTrans" cxnId="{C5BE5E94-2E8D-4542-B8A0-63DCBC70E93C}">
      <dgm:prSet/>
      <dgm:spPr/>
      <dgm:t>
        <a:bodyPr/>
        <a:lstStyle/>
        <a:p>
          <a:endParaRPr lang="en-GB"/>
        </a:p>
      </dgm:t>
    </dgm:pt>
    <dgm:pt modelId="{56C8C2F0-FE32-9B46-BD83-B9B68ED2318F}">
      <dgm:prSet custT="1"/>
      <dgm:spPr/>
      <dgm:t>
        <a:bodyPr/>
        <a:lstStyle/>
        <a:p>
          <a:r>
            <a:rPr lang="nl-NL" sz="2800" dirty="0"/>
            <a:t>Organisaties die een volledige </a:t>
          </a:r>
          <a:r>
            <a:rPr lang="nl-NL" sz="2800" dirty="0" err="1"/>
            <a:t>fixed-price</a:t>
          </a:r>
          <a:r>
            <a:rPr lang="nl-NL" sz="2800" dirty="0"/>
            <a:t> willen.</a:t>
          </a:r>
          <a:endParaRPr lang="en-BE" sz="2800" dirty="0"/>
        </a:p>
      </dgm:t>
    </dgm:pt>
    <dgm:pt modelId="{88F63E6A-DBD3-9C44-AD0A-7FAFC673533A}" type="parTrans" cxnId="{5ADFA9F5-046C-DA41-9657-45438F71DE18}">
      <dgm:prSet/>
      <dgm:spPr/>
      <dgm:t>
        <a:bodyPr/>
        <a:lstStyle/>
        <a:p>
          <a:endParaRPr lang="en-GB"/>
        </a:p>
      </dgm:t>
    </dgm:pt>
    <dgm:pt modelId="{89717A4C-55B8-7746-AA5B-BC6762399045}" type="sibTrans" cxnId="{5ADFA9F5-046C-DA41-9657-45438F71DE18}">
      <dgm:prSet/>
      <dgm:spPr/>
      <dgm:t>
        <a:bodyPr/>
        <a:lstStyle/>
        <a:p>
          <a:endParaRPr lang="en-GB"/>
        </a:p>
      </dgm:t>
    </dgm:pt>
    <dgm:pt modelId="{7790B591-8CFF-4249-A86B-6A364A8D46CC}">
      <dgm:prSet custT="1"/>
      <dgm:spPr/>
      <dgm:t>
        <a:bodyPr/>
        <a:lstStyle/>
        <a:p>
          <a:r>
            <a:rPr lang="nl-NL" sz="2800" dirty="0"/>
            <a:t>Organisaties met strikt afgelijnde verantwoordelijkheden.</a:t>
          </a:r>
          <a:endParaRPr lang="en-BE" sz="2800" dirty="0"/>
        </a:p>
      </dgm:t>
    </dgm:pt>
    <dgm:pt modelId="{589F2230-2FB0-474A-A304-F57D11D64071}" type="parTrans" cxnId="{4D7620A5-7E60-354C-980B-11F42A99FCD6}">
      <dgm:prSet/>
      <dgm:spPr/>
      <dgm:t>
        <a:bodyPr/>
        <a:lstStyle/>
        <a:p>
          <a:endParaRPr lang="en-GB"/>
        </a:p>
      </dgm:t>
    </dgm:pt>
    <dgm:pt modelId="{538959CD-A833-5B45-8A6C-A7A34A0ECD19}" type="sibTrans" cxnId="{4D7620A5-7E60-354C-980B-11F42A99FCD6}">
      <dgm:prSet/>
      <dgm:spPr/>
      <dgm:t>
        <a:bodyPr/>
        <a:lstStyle/>
        <a:p>
          <a:endParaRPr lang="en-GB"/>
        </a:p>
      </dgm:t>
    </dgm:pt>
    <dgm:pt modelId="{068F1344-1743-AD47-9E1D-32E93EC87B8E}" type="pres">
      <dgm:prSet presAssocID="{45B090AE-55B2-5246-AE38-14A3B4A295E5}" presName="linearFlow" presStyleCnt="0">
        <dgm:presLayoutVars>
          <dgm:dir/>
          <dgm:animLvl val="lvl"/>
          <dgm:resizeHandles val="exact"/>
        </dgm:presLayoutVars>
      </dgm:prSet>
      <dgm:spPr/>
    </dgm:pt>
    <dgm:pt modelId="{4378098C-68A0-904D-A2A2-D2A0CE5AB3B0}" type="pres">
      <dgm:prSet presAssocID="{B79A9B96-94C9-4F49-A5C2-FB0180847BA8}" presName="composite" presStyleCnt="0"/>
      <dgm:spPr/>
    </dgm:pt>
    <dgm:pt modelId="{74582C82-7306-0B4E-B12A-ACDDC00556D7}" type="pres">
      <dgm:prSet presAssocID="{B79A9B96-94C9-4F49-A5C2-FB0180847BA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28841B7-05D2-0749-B566-DFB5E49A0233}" type="pres">
      <dgm:prSet presAssocID="{B79A9B96-94C9-4F49-A5C2-FB0180847BA8}" presName="descendantText" presStyleLbl="alignAcc1" presStyleIdx="0" presStyleCnt="3">
        <dgm:presLayoutVars>
          <dgm:bulletEnabled val="1"/>
        </dgm:presLayoutVars>
      </dgm:prSet>
      <dgm:spPr/>
    </dgm:pt>
    <dgm:pt modelId="{DA892D9E-66A0-F54E-A911-C5E28C94B516}" type="pres">
      <dgm:prSet presAssocID="{92074CBF-3B23-5B49-AF6E-BDCDF3CD02E3}" presName="sp" presStyleCnt="0"/>
      <dgm:spPr/>
    </dgm:pt>
    <dgm:pt modelId="{0F2B3D51-2CA2-3345-A433-7AD119649FE9}" type="pres">
      <dgm:prSet presAssocID="{99BB0687-32B3-4C40-8B0F-CF252BB1AB06}" presName="composite" presStyleCnt="0"/>
      <dgm:spPr/>
    </dgm:pt>
    <dgm:pt modelId="{CA63CDD3-C7DE-E144-AB42-2F954FFDCA13}" type="pres">
      <dgm:prSet presAssocID="{99BB0687-32B3-4C40-8B0F-CF252BB1AB0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206CAE5-6346-D446-AB5F-C78C91DF6BD6}" type="pres">
      <dgm:prSet presAssocID="{99BB0687-32B3-4C40-8B0F-CF252BB1AB06}" presName="descendantText" presStyleLbl="alignAcc1" presStyleIdx="1" presStyleCnt="3">
        <dgm:presLayoutVars>
          <dgm:bulletEnabled val="1"/>
        </dgm:presLayoutVars>
      </dgm:prSet>
      <dgm:spPr/>
    </dgm:pt>
    <dgm:pt modelId="{BEABE9A0-0BC6-A444-9DD2-F06860E52485}" type="pres">
      <dgm:prSet presAssocID="{431ED0F2-8155-B44F-8114-812B293B7779}" presName="sp" presStyleCnt="0"/>
      <dgm:spPr/>
    </dgm:pt>
    <dgm:pt modelId="{70AE0B92-693F-F440-9EBE-537B350BE7DF}" type="pres">
      <dgm:prSet presAssocID="{043AB189-099E-4447-9702-86D5217F18AE}" presName="composite" presStyleCnt="0"/>
      <dgm:spPr/>
    </dgm:pt>
    <dgm:pt modelId="{B9DF70AA-C7AC-3147-9949-771796B39A47}" type="pres">
      <dgm:prSet presAssocID="{043AB189-099E-4447-9702-86D5217F18A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87ED032-C288-D54C-923E-BA591BE3AA32}" type="pres">
      <dgm:prSet presAssocID="{043AB189-099E-4447-9702-86D5217F18A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35DA50A-3FDE-0F42-B1AE-D9013BE3D747}" type="presOf" srcId="{343E19B4-D562-F646-B249-DE2C13C438D8}" destId="{0206CAE5-6346-D446-AB5F-C78C91DF6BD6}" srcOrd="0" destOrd="0" presId="urn:microsoft.com/office/officeart/2005/8/layout/chevron2"/>
    <dgm:cxn modelId="{8C1E4D10-E2AB-F049-8904-1692446EF366}" srcId="{99BB0687-32B3-4C40-8B0F-CF252BB1AB06}" destId="{173311CB-234C-814C-B930-D8266D57E7A7}" srcOrd="1" destOrd="0" parTransId="{94BCC18B-5563-A64A-8D12-659AA2DFA1F3}" sibTransId="{6FD406EC-30D5-4C42-A7CF-55A31CDA3E3D}"/>
    <dgm:cxn modelId="{F5573329-1D74-B34F-9B87-08EFA9163BB5}" srcId="{45B090AE-55B2-5246-AE38-14A3B4A295E5}" destId="{043AB189-099E-4447-9702-86D5217F18AE}" srcOrd="2" destOrd="0" parTransId="{BA9FE9A7-D59C-024B-A805-2A600797F729}" sibTransId="{37D35B0F-8A5C-A44F-A187-019DF1F4DF67}"/>
    <dgm:cxn modelId="{22BF7E29-000E-6548-ADE5-C5C476519656}" srcId="{45B090AE-55B2-5246-AE38-14A3B4A295E5}" destId="{B79A9B96-94C9-4F49-A5C2-FB0180847BA8}" srcOrd="0" destOrd="0" parTransId="{9E512C3A-B7DB-604E-BF5D-3E71FC692B27}" sibTransId="{92074CBF-3B23-5B49-AF6E-BDCDF3CD02E3}"/>
    <dgm:cxn modelId="{39AEAF31-40A5-944D-AC60-94005DF30368}" type="presOf" srcId="{B79A9B96-94C9-4F49-A5C2-FB0180847BA8}" destId="{74582C82-7306-0B4E-B12A-ACDDC00556D7}" srcOrd="0" destOrd="0" presId="urn:microsoft.com/office/officeart/2005/8/layout/chevron2"/>
    <dgm:cxn modelId="{5E804738-9988-6042-876A-5A394A741171}" srcId="{45B090AE-55B2-5246-AE38-14A3B4A295E5}" destId="{99BB0687-32B3-4C40-8B0F-CF252BB1AB06}" srcOrd="1" destOrd="0" parTransId="{C05FC790-9937-C448-B588-840011A3CBD3}" sibTransId="{431ED0F2-8155-B44F-8114-812B293B7779}"/>
    <dgm:cxn modelId="{150F0247-C59F-EE4D-9C40-629F9E4C5939}" type="presOf" srcId="{99BB0687-32B3-4C40-8B0F-CF252BB1AB06}" destId="{CA63CDD3-C7DE-E144-AB42-2F954FFDCA13}" srcOrd="0" destOrd="0" presId="urn:microsoft.com/office/officeart/2005/8/layout/chevron2"/>
    <dgm:cxn modelId="{DFA0484B-9917-784D-99E3-2787F0580062}" srcId="{B79A9B96-94C9-4F49-A5C2-FB0180847BA8}" destId="{F757816D-7384-1948-95FA-7B92EB82C1DF}" srcOrd="1" destOrd="0" parTransId="{1B896D8F-C91C-1641-AFAF-EEE8F0746DF7}" sibTransId="{8318F237-C4D7-7F4D-B45B-74CDD39FD3D7}"/>
    <dgm:cxn modelId="{A5CE2256-1485-7040-B23E-374D3943BCA0}" type="presOf" srcId="{7790B591-8CFF-4249-A86B-6A364A8D46CC}" destId="{987ED032-C288-D54C-923E-BA591BE3AA32}" srcOrd="0" destOrd="2" presId="urn:microsoft.com/office/officeart/2005/8/layout/chevron2"/>
    <dgm:cxn modelId="{5EB5B85B-C463-0948-A6C5-17EAB9663FC8}" type="presOf" srcId="{53981F08-14C6-5D4C-A2AA-7C3827CC8072}" destId="{987ED032-C288-D54C-923E-BA591BE3AA32}" srcOrd="0" destOrd="0" presId="urn:microsoft.com/office/officeart/2005/8/layout/chevron2"/>
    <dgm:cxn modelId="{80E85A5E-C630-464A-8840-D9D69D944B46}" type="presOf" srcId="{F757816D-7384-1948-95FA-7B92EB82C1DF}" destId="{E28841B7-05D2-0749-B566-DFB5E49A0233}" srcOrd="0" destOrd="1" presId="urn:microsoft.com/office/officeart/2005/8/layout/chevron2"/>
    <dgm:cxn modelId="{32E2DE6E-6DE9-3141-AB4F-3E6E87EEA795}" srcId="{B79A9B96-94C9-4F49-A5C2-FB0180847BA8}" destId="{655782CA-6E34-7C40-923D-D63C37F8B28F}" srcOrd="0" destOrd="0" parTransId="{35AA8684-6E29-5048-A6D7-5637B872A9E8}" sibTransId="{D81CADA7-EFE1-E046-B0B2-AE7DDAA1EFD8}"/>
    <dgm:cxn modelId="{5309DF78-5EF4-B34D-8424-5BF1B8CFB07E}" srcId="{99BB0687-32B3-4C40-8B0F-CF252BB1AB06}" destId="{343E19B4-D562-F646-B249-DE2C13C438D8}" srcOrd="0" destOrd="0" parTransId="{355E97A0-F6C3-AF4C-998E-745B66CA840E}" sibTransId="{BEB94362-A5A6-D64D-B454-7A3CFCA0A4FB}"/>
    <dgm:cxn modelId="{C5BE5E94-2E8D-4542-B8A0-63DCBC70E93C}" srcId="{043AB189-099E-4447-9702-86D5217F18AE}" destId="{53981F08-14C6-5D4C-A2AA-7C3827CC8072}" srcOrd="0" destOrd="0" parTransId="{7CE706A7-49CC-5242-9E79-841C2E536678}" sibTransId="{9B020F63-3D0B-6748-9A8F-3D3890B3925F}"/>
    <dgm:cxn modelId="{3AB24796-30D0-844D-8F39-4317849D147E}" type="presOf" srcId="{45B090AE-55B2-5246-AE38-14A3B4A295E5}" destId="{068F1344-1743-AD47-9E1D-32E93EC87B8E}" srcOrd="0" destOrd="0" presId="urn:microsoft.com/office/officeart/2005/8/layout/chevron2"/>
    <dgm:cxn modelId="{1A04169E-1691-AA46-BDCD-5983630CB00D}" srcId="{99BB0687-32B3-4C40-8B0F-CF252BB1AB06}" destId="{4E9E828F-DC59-D140-A90A-7D64B8154ECC}" srcOrd="2" destOrd="0" parTransId="{0A2CD864-5606-3D47-A3EC-A87799222550}" sibTransId="{A788FE8B-E773-4744-831F-71057D7FC49D}"/>
    <dgm:cxn modelId="{4D7620A5-7E60-354C-980B-11F42A99FCD6}" srcId="{043AB189-099E-4447-9702-86D5217F18AE}" destId="{7790B591-8CFF-4249-A86B-6A364A8D46CC}" srcOrd="2" destOrd="0" parTransId="{589F2230-2FB0-474A-A304-F57D11D64071}" sibTransId="{538959CD-A833-5B45-8A6C-A7A34A0ECD19}"/>
    <dgm:cxn modelId="{A3B0EFA7-F40E-6B4F-A450-748B615570B8}" type="presOf" srcId="{4E9E828F-DC59-D140-A90A-7D64B8154ECC}" destId="{0206CAE5-6346-D446-AB5F-C78C91DF6BD6}" srcOrd="0" destOrd="2" presId="urn:microsoft.com/office/officeart/2005/8/layout/chevron2"/>
    <dgm:cxn modelId="{B06319AC-B2A6-7E47-8161-9270949B9A63}" type="presOf" srcId="{655782CA-6E34-7C40-923D-D63C37F8B28F}" destId="{E28841B7-05D2-0749-B566-DFB5E49A0233}" srcOrd="0" destOrd="0" presId="urn:microsoft.com/office/officeart/2005/8/layout/chevron2"/>
    <dgm:cxn modelId="{2CC7E2B5-0451-384B-8880-16092C06CD9B}" type="presOf" srcId="{173311CB-234C-814C-B930-D8266D57E7A7}" destId="{0206CAE5-6346-D446-AB5F-C78C91DF6BD6}" srcOrd="0" destOrd="1" presId="urn:microsoft.com/office/officeart/2005/8/layout/chevron2"/>
    <dgm:cxn modelId="{93B9AECB-79FD-CE4B-80A9-F75E4C619A28}" type="presOf" srcId="{56C8C2F0-FE32-9B46-BD83-B9B68ED2318F}" destId="{987ED032-C288-D54C-923E-BA591BE3AA32}" srcOrd="0" destOrd="1" presId="urn:microsoft.com/office/officeart/2005/8/layout/chevron2"/>
    <dgm:cxn modelId="{5ADFA9F5-046C-DA41-9657-45438F71DE18}" srcId="{043AB189-099E-4447-9702-86D5217F18AE}" destId="{56C8C2F0-FE32-9B46-BD83-B9B68ED2318F}" srcOrd="1" destOrd="0" parTransId="{88F63E6A-DBD3-9C44-AD0A-7FAFC673533A}" sibTransId="{89717A4C-55B8-7746-AA5B-BC6762399045}"/>
    <dgm:cxn modelId="{226938FC-169C-1342-A5E6-2D60A15A22ED}" type="presOf" srcId="{043AB189-099E-4447-9702-86D5217F18AE}" destId="{B9DF70AA-C7AC-3147-9949-771796B39A47}" srcOrd="0" destOrd="0" presId="urn:microsoft.com/office/officeart/2005/8/layout/chevron2"/>
    <dgm:cxn modelId="{644964F0-3667-714A-A978-3955C84FC1ED}" type="presParOf" srcId="{068F1344-1743-AD47-9E1D-32E93EC87B8E}" destId="{4378098C-68A0-904D-A2A2-D2A0CE5AB3B0}" srcOrd="0" destOrd="0" presId="urn:microsoft.com/office/officeart/2005/8/layout/chevron2"/>
    <dgm:cxn modelId="{58B977E6-175A-8540-99C6-BB1B7D2A562E}" type="presParOf" srcId="{4378098C-68A0-904D-A2A2-D2A0CE5AB3B0}" destId="{74582C82-7306-0B4E-B12A-ACDDC00556D7}" srcOrd="0" destOrd="0" presId="urn:microsoft.com/office/officeart/2005/8/layout/chevron2"/>
    <dgm:cxn modelId="{5E6F181D-9A00-FC42-B683-349F7A2B60CE}" type="presParOf" srcId="{4378098C-68A0-904D-A2A2-D2A0CE5AB3B0}" destId="{E28841B7-05D2-0749-B566-DFB5E49A0233}" srcOrd="1" destOrd="0" presId="urn:microsoft.com/office/officeart/2005/8/layout/chevron2"/>
    <dgm:cxn modelId="{826669A7-D03F-574D-96FA-AF1D9E31EE59}" type="presParOf" srcId="{068F1344-1743-AD47-9E1D-32E93EC87B8E}" destId="{DA892D9E-66A0-F54E-A911-C5E28C94B516}" srcOrd="1" destOrd="0" presId="urn:microsoft.com/office/officeart/2005/8/layout/chevron2"/>
    <dgm:cxn modelId="{A55C68AE-C931-FF41-A494-C4109043EDDE}" type="presParOf" srcId="{068F1344-1743-AD47-9E1D-32E93EC87B8E}" destId="{0F2B3D51-2CA2-3345-A433-7AD119649FE9}" srcOrd="2" destOrd="0" presId="urn:microsoft.com/office/officeart/2005/8/layout/chevron2"/>
    <dgm:cxn modelId="{F0237D88-6E70-F04D-8F56-AEE622D893B5}" type="presParOf" srcId="{0F2B3D51-2CA2-3345-A433-7AD119649FE9}" destId="{CA63CDD3-C7DE-E144-AB42-2F954FFDCA13}" srcOrd="0" destOrd="0" presId="urn:microsoft.com/office/officeart/2005/8/layout/chevron2"/>
    <dgm:cxn modelId="{272EB5DE-1D94-D845-9379-1F79B8D1215F}" type="presParOf" srcId="{0F2B3D51-2CA2-3345-A433-7AD119649FE9}" destId="{0206CAE5-6346-D446-AB5F-C78C91DF6BD6}" srcOrd="1" destOrd="0" presId="urn:microsoft.com/office/officeart/2005/8/layout/chevron2"/>
    <dgm:cxn modelId="{6F941014-3AEB-9B4C-BD7D-9D0A03724FF3}" type="presParOf" srcId="{068F1344-1743-AD47-9E1D-32E93EC87B8E}" destId="{BEABE9A0-0BC6-A444-9DD2-F06860E52485}" srcOrd="3" destOrd="0" presId="urn:microsoft.com/office/officeart/2005/8/layout/chevron2"/>
    <dgm:cxn modelId="{DD77F7E5-DF0F-0945-B737-C1FFEF0739A4}" type="presParOf" srcId="{068F1344-1743-AD47-9E1D-32E93EC87B8E}" destId="{70AE0B92-693F-F440-9EBE-537B350BE7DF}" srcOrd="4" destOrd="0" presId="urn:microsoft.com/office/officeart/2005/8/layout/chevron2"/>
    <dgm:cxn modelId="{FEA47BD1-2C85-CF40-B2AB-20420C4CCCA2}" type="presParOf" srcId="{70AE0B92-693F-F440-9EBE-537B350BE7DF}" destId="{B9DF70AA-C7AC-3147-9949-771796B39A47}" srcOrd="0" destOrd="0" presId="urn:microsoft.com/office/officeart/2005/8/layout/chevron2"/>
    <dgm:cxn modelId="{A8973554-282A-7D4A-AA21-F68007A0D054}" type="presParOf" srcId="{70AE0B92-693F-F440-9EBE-537B350BE7DF}" destId="{987ED032-C288-D54C-923E-BA591BE3AA3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986017C-271B-3A4B-92E9-70E574F766F6}" type="doc">
      <dgm:prSet loTypeId="urn:microsoft.com/office/officeart/2005/8/layout/hProcess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5DA24F6-9942-0F41-96A3-63E5C1DD808D}">
      <dgm:prSet/>
      <dgm:spPr/>
      <dgm:t>
        <a:bodyPr/>
        <a:lstStyle/>
        <a:p>
          <a:r>
            <a:rPr lang="nl-NL" b="1"/>
            <a:t>Kenmerken</a:t>
          </a:r>
          <a:endParaRPr lang="en-BE"/>
        </a:p>
      </dgm:t>
    </dgm:pt>
    <dgm:pt modelId="{E1753FDC-1757-714D-90D2-F2101333C21C}" type="parTrans" cxnId="{11D9FE16-01E5-514E-9755-AD1D19E3B500}">
      <dgm:prSet/>
      <dgm:spPr/>
      <dgm:t>
        <a:bodyPr/>
        <a:lstStyle/>
        <a:p>
          <a:endParaRPr lang="en-GB"/>
        </a:p>
      </dgm:t>
    </dgm:pt>
    <dgm:pt modelId="{FA20635D-1591-3E4B-9D21-F90D583055FB}" type="sibTrans" cxnId="{11D9FE16-01E5-514E-9755-AD1D19E3B500}">
      <dgm:prSet/>
      <dgm:spPr/>
      <dgm:t>
        <a:bodyPr/>
        <a:lstStyle/>
        <a:p>
          <a:endParaRPr lang="en-GB"/>
        </a:p>
      </dgm:t>
    </dgm:pt>
    <dgm:pt modelId="{8AEBC476-8A23-1341-A45F-8A70221F8E0A}">
      <dgm:prSet/>
      <dgm:spPr/>
      <dgm:t>
        <a:bodyPr/>
        <a:lstStyle/>
        <a:p>
          <a:r>
            <a:rPr lang="nl-NL"/>
            <a:t>Iteratief en incrementeel</a:t>
          </a:r>
          <a:endParaRPr lang="en-BE"/>
        </a:p>
      </dgm:t>
    </dgm:pt>
    <dgm:pt modelId="{0E0BD92E-6320-5245-9574-4C849C0138B3}" type="parTrans" cxnId="{1E790028-A50A-D243-9D79-3848D0CA6241}">
      <dgm:prSet/>
      <dgm:spPr/>
      <dgm:t>
        <a:bodyPr/>
        <a:lstStyle/>
        <a:p>
          <a:endParaRPr lang="en-GB"/>
        </a:p>
      </dgm:t>
    </dgm:pt>
    <dgm:pt modelId="{EBD4E09A-2F74-304C-8B28-4E780CCC31BE}" type="sibTrans" cxnId="{1E790028-A50A-D243-9D79-3848D0CA6241}">
      <dgm:prSet/>
      <dgm:spPr/>
      <dgm:t>
        <a:bodyPr/>
        <a:lstStyle/>
        <a:p>
          <a:endParaRPr lang="en-GB"/>
        </a:p>
      </dgm:t>
    </dgm:pt>
    <dgm:pt modelId="{4134C4DA-4B26-EE47-8E88-3E7662E8A632}">
      <dgm:prSet/>
      <dgm:spPr/>
      <dgm:t>
        <a:bodyPr/>
        <a:lstStyle/>
        <a:p>
          <a:r>
            <a:rPr lang="nl-NL"/>
            <a:t>Regelmatiger opleveren</a:t>
          </a:r>
          <a:endParaRPr lang="en-BE"/>
        </a:p>
      </dgm:t>
    </dgm:pt>
    <dgm:pt modelId="{467DE21A-3084-E648-B159-20CF910DD099}" type="parTrans" cxnId="{760E608A-FCA4-E447-B6CB-16E091DB2A92}">
      <dgm:prSet/>
      <dgm:spPr/>
      <dgm:t>
        <a:bodyPr/>
        <a:lstStyle/>
        <a:p>
          <a:endParaRPr lang="en-GB"/>
        </a:p>
      </dgm:t>
    </dgm:pt>
    <dgm:pt modelId="{F300758C-93FE-7942-BC53-B248D0E18AA1}" type="sibTrans" cxnId="{760E608A-FCA4-E447-B6CB-16E091DB2A92}">
      <dgm:prSet/>
      <dgm:spPr/>
      <dgm:t>
        <a:bodyPr/>
        <a:lstStyle/>
        <a:p>
          <a:endParaRPr lang="en-GB"/>
        </a:p>
      </dgm:t>
    </dgm:pt>
    <dgm:pt modelId="{E679DB0E-CF14-6844-B48E-8FCA566C3154}">
      <dgm:prSet/>
      <dgm:spPr/>
      <dgm:t>
        <a:bodyPr/>
        <a:lstStyle/>
        <a:p>
          <a:r>
            <a:rPr lang="nl-NL" dirty="0"/>
            <a:t>Intens testen</a:t>
          </a:r>
          <a:endParaRPr lang="en-BE" dirty="0"/>
        </a:p>
      </dgm:t>
    </dgm:pt>
    <dgm:pt modelId="{549F3565-6004-9743-A9DE-8B14B5DB6FCF}" type="parTrans" cxnId="{084B10F3-5A67-0640-A40A-45B35CD454C3}">
      <dgm:prSet/>
      <dgm:spPr/>
      <dgm:t>
        <a:bodyPr/>
        <a:lstStyle/>
        <a:p>
          <a:endParaRPr lang="en-GB"/>
        </a:p>
      </dgm:t>
    </dgm:pt>
    <dgm:pt modelId="{1EBF4EED-0D75-7A45-9BB5-2B114F59445F}" type="sibTrans" cxnId="{084B10F3-5A67-0640-A40A-45B35CD454C3}">
      <dgm:prSet/>
      <dgm:spPr/>
      <dgm:t>
        <a:bodyPr/>
        <a:lstStyle/>
        <a:p>
          <a:endParaRPr lang="en-GB"/>
        </a:p>
      </dgm:t>
    </dgm:pt>
    <dgm:pt modelId="{353F5E0D-298C-C046-A666-8A19CA63D537}">
      <dgm:prSet/>
      <dgm:spPr/>
      <dgm:t>
        <a:bodyPr/>
        <a:lstStyle/>
        <a:p>
          <a:r>
            <a:rPr lang="nl-NL" dirty="0"/>
            <a:t>Minder overhead</a:t>
          </a:r>
          <a:endParaRPr lang="en-BE" dirty="0"/>
        </a:p>
      </dgm:t>
    </dgm:pt>
    <dgm:pt modelId="{C6E75247-DA41-0145-B5FF-D57F41C6EEFE}" type="parTrans" cxnId="{19C424AE-264A-9946-BD6A-003E097D0E5B}">
      <dgm:prSet/>
      <dgm:spPr/>
      <dgm:t>
        <a:bodyPr/>
        <a:lstStyle/>
        <a:p>
          <a:endParaRPr lang="en-GB"/>
        </a:p>
      </dgm:t>
    </dgm:pt>
    <dgm:pt modelId="{247B53C1-08EE-0B46-A582-5D4B9DA5DD74}" type="sibTrans" cxnId="{19C424AE-264A-9946-BD6A-003E097D0E5B}">
      <dgm:prSet/>
      <dgm:spPr/>
      <dgm:t>
        <a:bodyPr/>
        <a:lstStyle/>
        <a:p>
          <a:endParaRPr lang="en-GB"/>
        </a:p>
      </dgm:t>
    </dgm:pt>
    <dgm:pt modelId="{33B2FBBE-018C-5A4F-9C85-F61CF709B44E}">
      <dgm:prSet/>
      <dgm:spPr/>
      <dgm:t>
        <a:bodyPr/>
        <a:lstStyle/>
        <a:p>
          <a:r>
            <a:rPr lang="nl-NL"/>
            <a:t>Enkel documenteren wanneer nodig</a:t>
          </a:r>
          <a:endParaRPr lang="en-BE"/>
        </a:p>
      </dgm:t>
    </dgm:pt>
    <dgm:pt modelId="{941ACB52-2B7D-C548-AA69-A477337B0024}" type="parTrans" cxnId="{52D3A14C-C21B-F94F-9725-6C6F1E06172C}">
      <dgm:prSet/>
      <dgm:spPr/>
      <dgm:t>
        <a:bodyPr/>
        <a:lstStyle/>
        <a:p>
          <a:endParaRPr lang="en-GB"/>
        </a:p>
      </dgm:t>
    </dgm:pt>
    <dgm:pt modelId="{A3817D04-0797-3C48-9A9D-ED48017075D8}" type="sibTrans" cxnId="{52D3A14C-C21B-F94F-9725-6C6F1E06172C}">
      <dgm:prSet/>
      <dgm:spPr/>
      <dgm:t>
        <a:bodyPr/>
        <a:lstStyle/>
        <a:p>
          <a:endParaRPr lang="en-GB"/>
        </a:p>
      </dgm:t>
    </dgm:pt>
    <dgm:pt modelId="{3B50BFAC-F05C-F847-B568-8AB04C3E070A}">
      <dgm:prSet/>
      <dgm:spPr/>
      <dgm:t>
        <a:bodyPr/>
        <a:lstStyle/>
        <a:p>
          <a:r>
            <a:rPr lang="nl-NL"/>
            <a:t>Experten continu betrekken</a:t>
          </a:r>
          <a:endParaRPr lang="en-BE"/>
        </a:p>
      </dgm:t>
    </dgm:pt>
    <dgm:pt modelId="{1BF67775-1B34-FB4B-9B88-52DB4FE2C9C8}" type="parTrans" cxnId="{754E41A9-DB34-BD43-B0EA-85CD14190400}">
      <dgm:prSet/>
      <dgm:spPr/>
      <dgm:t>
        <a:bodyPr/>
        <a:lstStyle/>
        <a:p>
          <a:endParaRPr lang="en-GB"/>
        </a:p>
      </dgm:t>
    </dgm:pt>
    <dgm:pt modelId="{3BBC5678-1760-C646-8C4C-8A36613DBE17}" type="sibTrans" cxnId="{754E41A9-DB34-BD43-B0EA-85CD14190400}">
      <dgm:prSet/>
      <dgm:spPr/>
      <dgm:t>
        <a:bodyPr/>
        <a:lstStyle/>
        <a:p>
          <a:endParaRPr lang="en-GB"/>
        </a:p>
      </dgm:t>
    </dgm:pt>
    <dgm:pt modelId="{A78C34F1-F1A6-B04B-8CA5-1CD6FC16BE82}">
      <dgm:prSet/>
      <dgm:spPr/>
      <dgm:t>
        <a:bodyPr/>
        <a:lstStyle/>
        <a:p>
          <a:r>
            <a:rPr lang="nl-NL"/>
            <a:t>Hoge risico’s eerst</a:t>
          </a:r>
          <a:endParaRPr lang="en-BE"/>
        </a:p>
      </dgm:t>
    </dgm:pt>
    <dgm:pt modelId="{9F44DD1C-FD7E-A14E-B997-0AC63705399F}" type="parTrans" cxnId="{FE57E2F9-2E7A-E24D-9469-21239617F717}">
      <dgm:prSet/>
      <dgm:spPr/>
      <dgm:t>
        <a:bodyPr/>
        <a:lstStyle/>
        <a:p>
          <a:endParaRPr lang="en-GB"/>
        </a:p>
      </dgm:t>
    </dgm:pt>
    <dgm:pt modelId="{E2D959E3-8DE3-2A44-9005-2A45D741E267}" type="sibTrans" cxnId="{FE57E2F9-2E7A-E24D-9469-21239617F717}">
      <dgm:prSet/>
      <dgm:spPr/>
      <dgm:t>
        <a:bodyPr/>
        <a:lstStyle/>
        <a:p>
          <a:endParaRPr lang="en-GB"/>
        </a:p>
      </dgm:t>
    </dgm:pt>
    <dgm:pt modelId="{40C82822-D947-3444-8895-D613F22339E2}" type="pres">
      <dgm:prSet presAssocID="{4986017C-271B-3A4B-92E9-70E574F766F6}" presName="theList" presStyleCnt="0">
        <dgm:presLayoutVars>
          <dgm:dir/>
          <dgm:animLvl val="lvl"/>
          <dgm:resizeHandles val="exact"/>
        </dgm:presLayoutVars>
      </dgm:prSet>
      <dgm:spPr/>
    </dgm:pt>
    <dgm:pt modelId="{ABA6484A-0FD1-7048-B2F3-E93929BDAEC1}" type="pres">
      <dgm:prSet presAssocID="{F5DA24F6-9942-0F41-96A3-63E5C1DD808D}" presName="compNode" presStyleCnt="0"/>
      <dgm:spPr/>
    </dgm:pt>
    <dgm:pt modelId="{CF0ACE42-8514-8D4B-A968-17AD89A87C8E}" type="pres">
      <dgm:prSet presAssocID="{F5DA24F6-9942-0F41-96A3-63E5C1DD808D}" presName="noGeometry" presStyleCnt="0"/>
      <dgm:spPr/>
    </dgm:pt>
    <dgm:pt modelId="{96003CC9-0480-744D-A022-1CBDCB35B29F}" type="pres">
      <dgm:prSet presAssocID="{F5DA24F6-9942-0F41-96A3-63E5C1DD808D}" presName="childTextVisible" presStyleLbl="bgAccFollowNode1" presStyleIdx="0" presStyleCnt="1" custScaleX="179542">
        <dgm:presLayoutVars>
          <dgm:bulletEnabled val="1"/>
        </dgm:presLayoutVars>
      </dgm:prSet>
      <dgm:spPr/>
    </dgm:pt>
    <dgm:pt modelId="{4D2FA97D-BED2-CD46-933E-62F161E37B65}" type="pres">
      <dgm:prSet presAssocID="{F5DA24F6-9942-0F41-96A3-63E5C1DD808D}" presName="childTextHidden" presStyleLbl="bgAccFollowNode1" presStyleIdx="0" presStyleCnt="1"/>
      <dgm:spPr/>
    </dgm:pt>
    <dgm:pt modelId="{AB7FBAB0-80F6-B946-863D-20451E26A665}" type="pres">
      <dgm:prSet presAssocID="{F5DA24F6-9942-0F41-96A3-63E5C1DD808D}" presName="parentText" presStyleLbl="node1" presStyleIdx="0" presStyleCnt="1" custLinFactNeighborX="-49829" custLinFactNeighborY="1533">
        <dgm:presLayoutVars>
          <dgm:chMax val="1"/>
          <dgm:bulletEnabled val="1"/>
        </dgm:presLayoutVars>
      </dgm:prSet>
      <dgm:spPr/>
    </dgm:pt>
  </dgm:ptLst>
  <dgm:cxnLst>
    <dgm:cxn modelId="{11D9FE16-01E5-514E-9755-AD1D19E3B500}" srcId="{4986017C-271B-3A4B-92E9-70E574F766F6}" destId="{F5DA24F6-9942-0F41-96A3-63E5C1DD808D}" srcOrd="0" destOrd="0" parTransId="{E1753FDC-1757-714D-90D2-F2101333C21C}" sibTransId="{FA20635D-1591-3E4B-9D21-F90D583055FB}"/>
    <dgm:cxn modelId="{EA900B1A-5DB7-C146-9A00-D05E07C16D49}" type="presOf" srcId="{353F5E0D-298C-C046-A666-8A19CA63D537}" destId="{96003CC9-0480-744D-A022-1CBDCB35B29F}" srcOrd="0" destOrd="3" presId="urn:microsoft.com/office/officeart/2005/8/layout/hProcess6"/>
    <dgm:cxn modelId="{1E790028-A50A-D243-9D79-3848D0CA6241}" srcId="{F5DA24F6-9942-0F41-96A3-63E5C1DD808D}" destId="{8AEBC476-8A23-1341-A45F-8A70221F8E0A}" srcOrd="0" destOrd="0" parTransId="{0E0BD92E-6320-5245-9574-4C849C0138B3}" sibTransId="{EBD4E09A-2F74-304C-8B28-4E780CCC31BE}"/>
    <dgm:cxn modelId="{19E4013E-44E1-5448-88B9-2192B9915234}" type="presOf" srcId="{A78C34F1-F1A6-B04B-8CA5-1CD6FC16BE82}" destId="{4D2FA97D-BED2-CD46-933E-62F161E37B65}" srcOrd="1" destOrd="6" presId="urn:microsoft.com/office/officeart/2005/8/layout/hProcess6"/>
    <dgm:cxn modelId="{30F75742-B172-7444-B95B-DDEF1FE81254}" type="presOf" srcId="{353F5E0D-298C-C046-A666-8A19CA63D537}" destId="{4D2FA97D-BED2-CD46-933E-62F161E37B65}" srcOrd="1" destOrd="3" presId="urn:microsoft.com/office/officeart/2005/8/layout/hProcess6"/>
    <dgm:cxn modelId="{595E3547-CDBC-0343-91B9-0665CF23988E}" type="presOf" srcId="{E679DB0E-CF14-6844-B48E-8FCA566C3154}" destId="{96003CC9-0480-744D-A022-1CBDCB35B29F}" srcOrd="0" destOrd="2" presId="urn:microsoft.com/office/officeart/2005/8/layout/hProcess6"/>
    <dgm:cxn modelId="{52D3A14C-C21B-F94F-9725-6C6F1E06172C}" srcId="{F5DA24F6-9942-0F41-96A3-63E5C1DD808D}" destId="{33B2FBBE-018C-5A4F-9C85-F61CF709B44E}" srcOrd="4" destOrd="0" parTransId="{941ACB52-2B7D-C548-AA69-A477337B0024}" sibTransId="{A3817D04-0797-3C48-9A9D-ED48017075D8}"/>
    <dgm:cxn modelId="{0580205B-0D1B-2945-94C5-94B57C925B8D}" type="presOf" srcId="{8AEBC476-8A23-1341-A45F-8A70221F8E0A}" destId="{96003CC9-0480-744D-A022-1CBDCB35B29F}" srcOrd="0" destOrd="0" presId="urn:microsoft.com/office/officeart/2005/8/layout/hProcess6"/>
    <dgm:cxn modelId="{08C7D864-1703-0C44-A1C4-B683317137E3}" type="presOf" srcId="{33B2FBBE-018C-5A4F-9C85-F61CF709B44E}" destId="{4D2FA97D-BED2-CD46-933E-62F161E37B65}" srcOrd="1" destOrd="4" presId="urn:microsoft.com/office/officeart/2005/8/layout/hProcess6"/>
    <dgm:cxn modelId="{F9186387-CAAA-1B48-855E-F9C7FE915576}" type="presOf" srcId="{8AEBC476-8A23-1341-A45F-8A70221F8E0A}" destId="{4D2FA97D-BED2-CD46-933E-62F161E37B65}" srcOrd="1" destOrd="0" presId="urn:microsoft.com/office/officeart/2005/8/layout/hProcess6"/>
    <dgm:cxn modelId="{760E608A-FCA4-E447-B6CB-16E091DB2A92}" srcId="{F5DA24F6-9942-0F41-96A3-63E5C1DD808D}" destId="{4134C4DA-4B26-EE47-8E88-3E7662E8A632}" srcOrd="1" destOrd="0" parTransId="{467DE21A-3084-E648-B159-20CF910DD099}" sibTransId="{F300758C-93FE-7942-BC53-B248D0E18AA1}"/>
    <dgm:cxn modelId="{754E41A9-DB34-BD43-B0EA-85CD14190400}" srcId="{F5DA24F6-9942-0F41-96A3-63E5C1DD808D}" destId="{3B50BFAC-F05C-F847-B568-8AB04C3E070A}" srcOrd="5" destOrd="0" parTransId="{1BF67775-1B34-FB4B-9B88-52DB4FE2C9C8}" sibTransId="{3BBC5678-1760-C646-8C4C-8A36613DBE17}"/>
    <dgm:cxn modelId="{19C424AE-264A-9946-BD6A-003E097D0E5B}" srcId="{F5DA24F6-9942-0F41-96A3-63E5C1DD808D}" destId="{353F5E0D-298C-C046-A666-8A19CA63D537}" srcOrd="3" destOrd="0" parTransId="{C6E75247-DA41-0145-B5FF-D57F41C6EEFE}" sibTransId="{247B53C1-08EE-0B46-A582-5D4B9DA5DD74}"/>
    <dgm:cxn modelId="{0D2102B0-74F3-6D43-BD4C-1C103A907A73}" type="presOf" srcId="{4134C4DA-4B26-EE47-8E88-3E7662E8A632}" destId="{4D2FA97D-BED2-CD46-933E-62F161E37B65}" srcOrd="1" destOrd="1" presId="urn:microsoft.com/office/officeart/2005/8/layout/hProcess6"/>
    <dgm:cxn modelId="{F9213FB0-B158-9C44-996F-23EAE1E444E0}" type="presOf" srcId="{F5DA24F6-9942-0F41-96A3-63E5C1DD808D}" destId="{AB7FBAB0-80F6-B946-863D-20451E26A665}" srcOrd="0" destOrd="0" presId="urn:microsoft.com/office/officeart/2005/8/layout/hProcess6"/>
    <dgm:cxn modelId="{C4F35BB6-6E45-524C-B8EE-BD29758EAF0E}" type="presOf" srcId="{4986017C-271B-3A4B-92E9-70E574F766F6}" destId="{40C82822-D947-3444-8895-D613F22339E2}" srcOrd="0" destOrd="0" presId="urn:microsoft.com/office/officeart/2005/8/layout/hProcess6"/>
    <dgm:cxn modelId="{F2D2A0D4-F386-744B-90D3-ABFB7ADF656A}" type="presOf" srcId="{E679DB0E-CF14-6844-B48E-8FCA566C3154}" destId="{4D2FA97D-BED2-CD46-933E-62F161E37B65}" srcOrd="1" destOrd="2" presId="urn:microsoft.com/office/officeart/2005/8/layout/hProcess6"/>
    <dgm:cxn modelId="{9B92DDDF-0499-B34F-ACB1-4CAF78D0A0AA}" type="presOf" srcId="{A78C34F1-F1A6-B04B-8CA5-1CD6FC16BE82}" destId="{96003CC9-0480-744D-A022-1CBDCB35B29F}" srcOrd="0" destOrd="6" presId="urn:microsoft.com/office/officeart/2005/8/layout/hProcess6"/>
    <dgm:cxn modelId="{00F6C1F2-AFF6-A644-8094-3276002FFD16}" type="presOf" srcId="{4134C4DA-4B26-EE47-8E88-3E7662E8A632}" destId="{96003CC9-0480-744D-A022-1CBDCB35B29F}" srcOrd="0" destOrd="1" presId="urn:microsoft.com/office/officeart/2005/8/layout/hProcess6"/>
    <dgm:cxn modelId="{084B10F3-5A67-0640-A40A-45B35CD454C3}" srcId="{F5DA24F6-9942-0F41-96A3-63E5C1DD808D}" destId="{E679DB0E-CF14-6844-B48E-8FCA566C3154}" srcOrd="2" destOrd="0" parTransId="{549F3565-6004-9743-A9DE-8B14B5DB6FCF}" sibTransId="{1EBF4EED-0D75-7A45-9BB5-2B114F59445F}"/>
    <dgm:cxn modelId="{63F893F7-D9AB-3042-9EE2-70F26DF1CCDA}" type="presOf" srcId="{33B2FBBE-018C-5A4F-9C85-F61CF709B44E}" destId="{96003CC9-0480-744D-A022-1CBDCB35B29F}" srcOrd="0" destOrd="4" presId="urn:microsoft.com/office/officeart/2005/8/layout/hProcess6"/>
    <dgm:cxn modelId="{ED1EB4F7-BE24-5442-9342-95EE5EC989E0}" type="presOf" srcId="{3B50BFAC-F05C-F847-B568-8AB04C3E070A}" destId="{4D2FA97D-BED2-CD46-933E-62F161E37B65}" srcOrd="1" destOrd="5" presId="urn:microsoft.com/office/officeart/2005/8/layout/hProcess6"/>
    <dgm:cxn modelId="{FE57E2F9-2E7A-E24D-9469-21239617F717}" srcId="{F5DA24F6-9942-0F41-96A3-63E5C1DD808D}" destId="{A78C34F1-F1A6-B04B-8CA5-1CD6FC16BE82}" srcOrd="6" destOrd="0" parTransId="{9F44DD1C-FD7E-A14E-B997-0AC63705399F}" sibTransId="{E2D959E3-8DE3-2A44-9005-2A45D741E267}"/>
    <dgm:cxn modelId="{9A25B1FB-FC73-5F4C-BF15-C0BC511469D4}" type="presOf" srcId="{3B50BFAC-F05C-F847-B568-8AB04C3E070A}" destId="{96003CC9-0480-744D-A022-1CBDCB35B29F}" srcOrd="0" destOrd="5" presId="urn:microsoft.com/office/officeart/2005/8/layout/hProcess6"/>
    <dgm:cxn modelId="{6509F30C-A88B-034A-951D-FDABF230CB53}" type="presParOf" srcId="{40C82822-D947-3444-8895-D613F22339E2}" destId="{ABA6484A-0FD1-7048-B2F3-E93929BDAEC1}" srcOrd="0" destOrd="0" presId="urn:microsoft.com/office/officeart/2005/8/layout/hProcess6"/>
    <dgm:cxn modelId="{136D8081-F68C-054D-BBB5-7D19BD3EC3BE}" type="presParOf" srcId="{ABA6484A-0FD1-7048-B2F3-E93929BDAEC1}" destId="{CF0ACE42-8514-8D4B-A968-17AD89A87C8E}" srcOrd="0" destOrd="0" presId="urn:microsoft.com/office/officeart/2005/8/layout/hProcess6"/>
    <dgm:cxn modelId="{D4D8078D-D80F-CE4F-A914-9BBD9DC89F3A}" type="presParOf" srcId="{ABA6484A-0FD1-7048-B2F3-E93929BDAEC1}" destId="{96003CC9-0480-744D-A022-1CBDCB35B29F}" srcOrd="1" destOrd="0" presId="urn:microsoft.com/office/officeart/2005/8/layout/hProcess6"/>
    <dgm:cxn modelId="{188E4534-45E9-E440-A772-752630C1290C}" type="presParOf" srcId="{ABA6484A-0FD1-7048-B2F3-E93929BDAEC1}" destId="{4D2FA97D-BED2-CD46-933E-62F161E37B65}" srcOrd="2" destOrd="0" presId="urn:microsoft.com/office/officeart/2005/8/layout/hProcess6"/>
    <dgm:cxn modelId="{95BAC87C-5B1D-CD47-AC89-023F81F07E4E}" type="presParOf" srcId="{ABA6484A-0FD1-7048-B2F3-E93929BDAEC1}" destId="{AB7FBAB0-80F6-B946-863D-20451E26A66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11C0EC4-FC30-7441-8C23-C85912C107D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6DB86A1-E337-144E-9D51-3E04689DAA58}">
      <dgm:prSet/>
      <dgm:spPr/>
      <dgm:t>
        <a:bodyPr/>
        <a:lstStyle/>
        <a:p>
          <a:r>
            <a:rPr lang="nl-NL"/>
            <a:t>Voordelen </a:t>
          </a:r>
          <a:endParaRPr lang="en-BE"/>
        </a:p>
      </dgm:t>
    </dgm:pt>
    <dgm:pt modelId="{E3E92578-F651-964D-AC78-7C6C53023FED}" type="parTrans" cxnId="{2D40A321-8115-C742-9B7E-546C2D18E1E3}">
      <dgm:prSet/>
      <dgm:spPr/>
      <dgm:t>
        <a:bodyPr/>
        <a:lstStyle/>
        <a:p>
          <a:endParaRPr lang="en-GB"/>
        </a:p>
      </dgm:t>
    </dgm:pt>
    <dgm:pt modelId="{DBC27193-5694-2B46-8EF1-6D8E6B2FEB71}" type="sibTrans" cxnId="{2D40A321-8115-C742-9B7E-546C2D18E1E3}">
      <dgm:prSet/>
      <dgm:spPr/>
      <dgm:t>
        <a:bodyPr/>
        <a:lstStyle/>
        <a:p>
          <a:endParaRPr lang="en-GB"/>
        </a:p>
      </dgm:t>
    </dgm:pt>
    <dgm:pt modelId="{7963BB88-2344-9240-8190-B6AB83E1F41A}">
      <dgm:prSet custT="1"/>
      <dgm:spPr/>
      <dgm:t>
        <a:bodyPr/>
        <a:lstStyle/>
        <a:p>
          <a:r>
            <a:rPr lang="nl-NL" sz="2800" dirty="0"/>
            <a:t>Minder overhead en minder documenteren</a:t>
          </a:r>
          <a:endParaRPr lang="en-BE" sz="2800" dirty="0"/>
        </a:p>
      </dgm:t>
    </dgm:pt>
    <dgm:pt modelId="{5B631695-B59C-154A-9473-1A718FA0AADE}" type="parTrans" cxnId="{9F82273A-6272-0F43-86A6-22FB88E39137}">
      <dgm:prSet/>
      <dgm:spPr/>
      <dgm:t>
        <a:bodyPr/>
        <a:lstStyle/>
        <a:p>
          <a:endParaRPr lang="en-GB"/>
        </a:p>
      </dgm:t>
    </dgm:pt>
    <dgm:pt modelId="{5A66EA6F-0BFA-D049-B514-5A440FCDC12F}" type="sibTrans" cxnId="{9F82273A-6272-0F43-86A6-22FB88E39137}">
      <dgm:prSet/>
      <dgm:spPr/>
      <dgm:t>
        <a:bodyPr/>
        <a:lstStyle/>
        <a:p>
          <a:endParaRPr lang="en-GB"/>
        </a:p>
      </dgm:t>
    </dgm:pt>
    <dgm:pt modelId="{2E4F8D54-C7AF-A34F-8FB9-A4A662EAABAB}">
      <dgm:prSet custT="1"/>
      <dgm:spPr/>
      <dgm:t>
        <a:bodyPr/>
        <a:lstStyle/>
        <a:p>
          <a:r>
            <a:rPr lang="nl-NL" sz="2800"/>
            <a:t>Face-to-face met klant</a:t>
          </a:r>
          <a:endParaRPr lang="en-BE" sz="2800"/>
        </a:p>
      </dgm:t>
    </dgm:pt>
    <dgm:pt modelId="{4639134F-AB83-5F4E-A998-CD2424F0F741}" type="parTrans" cxnId="{430BFD4A-D230-BC40-92FE-262892FB3181}">
      <dgm:prSet/>
      <dgm:spPr/>
      <dgm:t>
        <a:bodyPr/>
        <a:lstStyle/>
        <a:p>
          <a:endParaRPr lang="en-GB"/>
        </a:p>
      </dgm:t>
    </dgm:pt>
    <dgm:pt modelId="{A6DEC81A-8AE5-7F4D-8AE8-140EA5A8CBEF}" type="sibTrans" cxnId="{430BFD4A-D230-BC40-92FE-262892FB3181}">
      <dgm:prSet/>
      <dgm:spPr/>
      <dgm:t>
        <a:bodyPr/>
        <a:lstStyle/>
        <a:p>
          <a:endParaRPr lang="en-GB"/>
        </a:p>
      </dgm:t>
    </dgm:pt>
    <dgm:pt modelId="{9019763B-88E8-C848-8B29-1F05DF2669BD}">
      <dgm:prSet custT="1"/>
      <dgm:spPr/>
      <dgm:t>
        <a:bodyPr/>
        <a:lstStyle/>
        <a:p>
          <a:r>
            <a:rPr lang="nl-NL" sz="2800"/>
            <a:t>Regelmatig oplevering (IKIWISI)</a:t>
          </a:r>
          <a:endParaRPr lang="en-BE" sz="2800"/>
        </a:p>
      </dgm:t>
    </dgm:pt>
    <dgm:pt modelId="{6BFC8FB3-613F-2E4E-8453-93C48C9C3A6F}" type="parTrans" cxnId="{FC298C64-A46A-D84E-94BE-91E94BD38B6E}">
      <dgm:prSet/>
      <dgm:spPr/>
      <dgm:t>
        <a:bodyPr/>
        <a:lstStyle/>
        <a:p>
          <a:endParaRPr lang="en-GB"/>
        </a:p>
      </dgm:t>
    </dgm:pt>
    <dgm:pt modelId="{D0919F77-9AD5-3448-9043-651F989DB450}" type="sibTrans" cxnId="{FC298C64-A46A-D84E-94BE-91E94BD38B6E}">
      <dgm:prSet/>
      <dgm:spPr/>
      <dgm:t>
        <a:bodyPr/>
        <a:lstStyle/>
        <a:p>
          <a:endParaRPr lang="en-GB"/>
        </a:p>
      </dgm:t>
    </dgm:pt>
    <dgm:pt modelId="{1FB29F68-59CB-2C44-8A3D-B9CBFE4B063F}">
      <dgm:prSet/>
      <dgm:spPr/>
      <dgm:t>
        <a:bodyPr/>
        <a:lstStyle/>
        <a:p>
          <a:r>
            <a:rPr lang="nl-NL"/>
            <a:t>Nadelen</a:t>
          </a:r>
          <a:endParaRPr lang="en-BE"/>
        </a:p>
      </dgm:t>
    </dgm:pt>
    <dgm:pt modelId="{28CDF223-357C-A341-8A81-4927CCCC125C}" type="parTrans" cxnId="{4B0804FC-2B94-7749-BFDF-C4695279E69C}">
      <dgm:prSet/>
      <dgm:spPr/>
      <dgm:t>
        <a:bodyPr/>
        <a:lstStyle/>
        <a:p>
          <a:endParaRPr lang="en-GB"/>
        </a:p>
      </dgm:t>
    </dgm:pt>
    <dgm:pt modelId="{893E143C-56E2-444C-9980-EBB3CD2DAA24}" type="sibTrans" cxnId="{4B0804FC-2B94-7749-BFDF-C4695279E69C}">
      <dgm:prSet/>
      <dgm:spPr/>
      <dgm:t>
        <a:bodyPr/>
        <a:lstStyle/>
        <a:p>
          <a:endParaRPr lang="en-GB"/>
        </a:p>
      </dgm:t>
    </dgm:pt>
    <dgm:pt modelId="{E52206E6-852A-5C43-9D60-DA6DEB9F86D1}">
      <dgm:prSet custT="1"/>
      <dgm:spPr/>
      <dgm:t>
        <a:bodyPr/>
        <a:lstStyle/>
        <a:p>
          <a:r>
            <a:rPr lang="nl-NL" sz="2800" dirty="0"/>
            <a:t>Moeilijk te plannen en budgetteren</a:t>
          </a:r>
          <a:endParaRPr lang="en-BE" sz="2800" dirty="0"/>
        </a:p>
      </dgm:t>
    </dgm:pt>
    <dgm:pt modelId="{3692E873-3766-E448-B6C7-40F01ADFD397}" type="parTrans" cxnId="{060A3DDC-9216-E548-A340-B77E1E6AD273}">
      <dgm:prSet/>
      <dgm:spPr/>
      <dgm:t>
        <a:bodyPr/>
        <a:lstStyle/>
        <a:p>
          <a:endParaRPr lang="en-GB"/>
        </a:p>
      </dgm:t>
    </dgm:pt>
    <dgm:pt modelId="{06D4C1F0-B428-164E-90B7-13F1D9C61531}" type="sibTrans" cxnId="{060A3DDC-9216-E548-A340-B77E1E6AD273}">
      <dgm:prSet/>
      <dgm:spPr/>
      <dgm:t>
        <a:bodyPr/>
        <a:lstStyle/>
        <a:p>
          <a:endParaRPr lang="en-GB"/>
        </a:p>
      </dgm:t>
    </dgm:pt>
    <dgm:pt modelId="{068EE03B-7086-1242-9620-276E79655C77}">
      <dgm:prSet custT="1"/>
      <dgm:spPr/>
      <dgm:t>
        <a:bodyPr/>
        <a:lstStyle/>
        <a:p>
          <a:r>
            <a:rPr lang="nl-NL" sz="2800" dirty="0"/>
            <a:t>Belasting voor de klant</a:t>
          </a:r>
          <a:endParaRPr lang="en-BE" sz="2800" dirty="0"/>
        </a:p>
      </dgm:t>
    </dgm:pt>
    <dgm:pt modelId="{FCFDD270-C1F2-2742-AEF7-B01187E9EB48}" type="parTrans" cxnId="{2730984C-B77F-6947-8712-578DF03CC716}">
      <dgm:prSet/>
      <dgm:spPr/>
      <dgm:t>
        <a:bodyPr/>
        <a:lstStyle/>
        <a:p>
          <a:endParaRPr lang="en-GB"/>
        </a:p>
      </dgm:t>
    </dgm:pt>
    <dgm:pt modelId="{CADC2E72-549B-6646-AA7B-504C6F812A92}" type="sibTrans" cxnId="{2730984C-B77F-6947-8712-578DF03CC716}">
      <dgm:prSet/>
      <dgm:spPr/>
      <dgm:t>
        <a:bodyPr/>
        <a:lstStyle/>
        <a:p>
          <a:endParaRPr lang="en-GB"/>
        </a:p>
      </dgm:t>
    </dgm:pt>
    <dgm:pt modelId="{9C566325-45BA-864A-B14A-D480C1D7345B}">
      <dgm:prSet custT="1"/>
      <dgm:spPr/>
      <dgm:t>
        <a:bodyPr/>
        <a:lstStyle/>
        <a:p>
          <a:r>
            <a:rPr lang="nl-NL" sz="2800" dirty="0"/>
            <a:t>Zelf regulerend team (moet dit niveau aankunnen)</a:t>
          </a:r>
          <a:endParaRPr lang="en-BE" sz="2800" dirty="0"/>
        </a:p>
      </dgm:t>
    </dgm:pt>
    <dgm:pt modelId="{E00D473A-2E69-D642-A0CB-137D8660DD2F}" type="parTrans" cxnId="{D58FBB67-3C30-D141-9589-033167C3B2C7}">
      <dgm:prSet/>
      <dgm:spPr/>
      <dgm:t>
        <a:bodyPr/>
        <a:lstStyle/>
        <a:p>
          <a:endParaRPr lang="en-GB"/>
        </a:p>
      </dgm:t>
    </dgm:pt>
    <dgm:pt modelId="{F410F032-A990-9B4C-9D16-43472EAF82E1}" type="sibTrans" cxnId="{D58FBB67-3C30-D141-9589-033167C3B2C7}">
      <dgm:prSet/>
      <dgm:spPr/>
      <dgm:t>
        <a:bodyPr/>
        <a:lstStyle/>
        <a:p>
          <a:endParaRPr lang="en-GB"/>
        </a:p>
      </dgm:t>
    </dgm:pt>
    <dgm:pt modelId="{ADC1EC23-4521-544A-9D34-6CFB0BFC6C0A}">
      <dgm:prSet custT="1"/>
      <dgm:spPr/>
      <dgm:t>
        <a:bodyPr/>
        <a:lstStyle/>
        <a:p>
          <a:r>
            <a:rPr lang="nl-NL" sz="2800" dirty="0"/>
            <a:t>Zeer intensief testen</a:t>
          </a:r>
          <a:endParaRPr lang="en-BE" sz="2800" dirty="0"/>
        </a:p>
      </dgm:t>
    </dgm:pt>
    <dgm:pt modelId="{FD0A374C-388A-0744-BB42-5E08A2061257}" type="parTrans" cxnId="{ED889BC8-51EC-B14E-A5FA-EF4A32FFDAA8}">
      <dgm:prSet/>
      <dgm:spPr/>
      <dgm:t>
        <a:bodyPr/>
        <a:lstStyle/>
        <a:p>
          <a:endParaRPr lang="en-GB"/>
        </a:p>
      </dgm:t>
    </dgm:pt>
    <dgm:pt modelId="{6756885C-D575-D344-8FD7-288AD5D6CFF1}" type="sibTrans" cxnId="{ED889BC8-51EC-B14E-A5FA-EF4A32FFDAA8}">
      <dgm:prSet/>
      <dgm:spPr/>
      <dgm:t>
        <a:bodyPr/>
        <a:lstStyle/>
        <a:p>
          <a:endParaRPr lang="en-GB"/>
        </a:p>
      </dgm:t>
    </dgm:pt>
    <dgm:pt modelId="{D71FDEB3-5720-4A44-91B5-242CADDA4D55}">
      <dgm:prSet/>
      <dgm:spPr/>
      <dgm:t>
        <a:bodyPr/>
        <a:lstStyle/>
        <a:p>
          <a:r>
            <a:rPr lang="nl-NL"/>
            <a:t>Geschikt voor</a:t>
          </a:r>
          <a:endParaRPr lang="en-BE"/>
        </a:p>
      </dgm:t>
    </dgm:pt>
    <dgm:pt modelId="{8CE90A67-0FB3-234A-822E-67E118D5944D}" type="parTrans" cxnId="{58579FDA-AB4C-924F-AE7F-74ED7D75DB2D}">
      <dgm:prSet/>
      <dgm:spPr/>
      <dgm:t>
        <a:bodyPr/>
        <a:lstStyle/>
        <a:p>
          <a:endParaRPr lang="en-GB"/>
        </a:p>
      </dgm:t>
    </dgm:pt>
    <dgm:pt modelId="{53F6D38D-2D5C-F244-B809-8B6FE2E00424}" type="sibTrans" cxnId="{58579FDA-AB4C-924F-AE7F-74ED7D75DB2D}">
      <dgm:prSet/>
      <dgm:spPr/>
      <dgm:t>
        <a:bodyPr/>
        <a:lstStyle/>
        <a:p>
          <a:endParaRPr lang="en-GB"/>
        </a:p>
      </dgm:t>
    </dgm:pt>
    <dgm:pt modelId="{5BE4ECA0-ED8D-8F43-90B1-C5033A6D4F9B}">
      <dgm:prSet custT="1"/>
      <dgm:spPr/>
      <dgm:t>
        <a:bodyPr/>
        <a:lstStyle/>
        <a:p>
          <a:r>
            <a:rPr lang="nl-NL" sz="2800"/>
            <a:t>Grote projecten van midden/hoge complexiteit</a:t>
          </a:r>
          <a:endParaRPr lang="en-BE" sz="2800"/>
        </a:p>
      </dgm:t>
    </dgm:pt>
    <dgm:pt modelId="{84127F6F-D385-0744-961B-48AD7EE8726D}" type="parTrans" cxnId="{C743253E-F032-CE4A-B425-3273C79C37CF}">
      <dgm:prSet/>
      <dgm:spPr/>
      <dgm:t>
        <a:bodyPr/>
        <a:lstStyle/>
        <a:p>
          <a:endParaRPr lang="en-GB"/>
        </a:p>
      </dgm:t>
    </dgm:pt>
    <dgm:pt modelId="{4D7C38BE-21A5-E542-AB23-F93067EECD91}" type="sibTrans" cxnId="{C743253E-F032-CE4A-B425-3273C79C37CF}">
      <dgm:prSet/>
      <dgm:spPr/>
      <dgm:t>
        <a:bodyPr/>
        <a:lstStyle/>
        <a:p>
          <a:endParaRPr lang="en-GB"/>
        </a:p>
      </dgm:t>
    </dgm:pt>
    <dgm:pt modelId="{35E2D224-091B-1C41-8B9A-5183EFB69984}">
      <dgm:prSet custT="1"/>
      <dgm:spPr/>
      <dgm:t>
        <a:bodyPr/>
        <a:lstStyle/>
        <a:p>
          <a:r>
            <a:rPr lang="nl-NL" sz="2800" dirty="0"/>
            <a:t>Bedrijven waar geen rigide verantwoordelijkheden gelden</a:t>
          </a:r>
          <a:endParaRPr lang="en-BE" sz="2800" dirty="0"/>
        </a:p>
      </dgm:t>
    </dgm:pt>
    <dgm:pt modelId="{F22F2BC5-8EA6-6744-A68C-CF39BECEA02B}" type="parTrans" cxnId="{1B7A954F-D66E-A148-88D5-B67E9F77AE7D}">
      <dgm:prSet/>
      <dgm:spPr/>
      <dgm:t>
        <a:bodyPr/>
        <a:lstStyle/>
        <a:p>
          <a:endParaRPr lang="en-GB"/>
        </a:p>
      </dgm:t>
    </dgm:pt>
    <dgm:pt modelId="{4EF7B0D1-A8FC-3C4C-B70B-46BD4C1132EB}" type="sibTrans" cxnId="{1B7A954F-D66E-A148-88D5-B67E9F77AE7D}">
      <dgm:prSet/>
      <dgm:spPr/>
      <dgm:t>
        <a:bodyPr/>
        <a:lstStyle/>
        <a:p>
          <a:endParaRPr lang="en-GB"/>
        </a:p>
      </dgm:t>
    </dgm:pt>
    <dgm:pt modelId="{9BADB43B-55B7-1047-9FE5-CA3ED20117D2}">
      <dgm:prSet custT="1"/>
      <dgm:spPr/>
      <dgm:t>
        <a:bodyPr/>
        <a:lstStyle/>
        <a:p>
          <a:r>
            <a:rPr lang="nl-NL" sz="2800" dirty="0"/>
            <a:t>Bedrijven waar management er mee achter staat</a:t>
          </a:r>
          <a:endParaRPr lang="en-BE" sz="2800" dirty="0"/>
        </a:p>
      </dgm:t>
    </dgm:pt>
    <dgm:pt modelId="{650C30DF-C135-9544-AC17-6720F2A39DBA}" type="parTrans" cxnId="{6ABF2599-A57C-0F40-B1C5-43E2696154F3}">
      <dgm:prSet/>
      <dgm:spPr/>
      <dgm:t>
        <a:bodyPr/>
        <a:lstStyle/>
        <a:p>
          <a:endParaRPr lang="en-GB"/>
        </a:p>
      </dgm:t>
    </dgm:pt>
    <dgm:pt modelId="{48F449B3-CAAB-2C4F-B6F9-836E392A7C06}" type="sibTrans" cxnId="{6ABF2599-A57C-0F40-B1C5-43E2696154F3}">
      <dgm:prSet/>
      <dgm:spPr/>
      <dgm:t>
        <a:bodyPr/>
        <a:lstStyle/>
        <a:p>
          <a:endParaRPr lang="en-GB"/>
        </a:p>
      </dgm:t>
    </dgm:pt>
    <dgm:pt modelId="{274B5192-8E24-0C45-8773-5614B17B9D1D}" type="pres">
      <dgm:prSet presAssocID="{411C0EC4-FC30-7441-8C23-C85912C107D4}" presName="linearFlow" presStyleCnt="0">
        <dgm:presLayoutVars>
          <dgm:dir/>
          <dgm:animLvl val="lvl"/>
          <dgm:resizeHandles val="exact"/>
        </dgm:presLayoutVars>
      </dgm:prSet>
      <dgm:spPr/>
    </dgm:pt>
    <dgm:pt modelId="{B51802EB-494F-F549-A218-39D646C0C30A}" type="pres">
      <dgm:prSet presAssocID="{46DB86A1-E337-144E-9D51-3E04689DAA58}" presName="composite" presStyleCnt="0"/>
      <dgm:spPr/>
    </dgm:pt>
    <dgm:pt modelId="{687C9B7C-D3AB-4B42-AEB6-3B0F781B4C1A}" type="pres">
      <dgm:prSet presAssocID="{46DB86A1-E337-144E-9D51-3E04689DAA5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A6036FC-6140-6F43-8771-8A4D88000C7D}" type="pres">
      <dgm:prSet presAssocID="{46DB86A1-E337-144E-9D51-3E04689DAA58}" presName="descendantText" presStyleLbl="alignAcc1" presStyleIdx="0" presStyleCnt="3" custScaleY="104879">
        <dgm:presLayoutVars>
          <dgm:bulletEnabled val="1"/>
        </dgm:presLayoutVars>
      </dgm:prSet>
      <dgm:spPr/>
    </dgm:pt>
    <dgm:pt modelId="{3060A7BD-F4CC-B641-9CCF-DCB6B096C595}" type="pres">
      <dgm:prSet presAssocID="{DBC27193-5694-2B46-8EF1-6D8E6B2FEB71}" presName="sp" presStyleCnt="0"/>
      <dgm:spPr/>
    </dgm:pt>
    <dgm:pt modelId="{A2547DA3-8EFD-EC47-9C31-F5AC29D21310}" type="pres">
      <dgm:prSet presAssocID="{1FB29F68-59CB-2C44-8A3D-B9CBFE4B063F}" presName="composite" presStyleCnt="0"/>
      <dgm:spPr/>
    </dgm:pt>
    <dgm:pt modelId="{1788FC08-CA5E-8040-B710-6F5C2ABC90C5}" type="pres">
      <dgm:prSet presAssocID="{1FB29F68-59CB-2C44-8A3D-B9CBFE4B063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0E1641F-69A5-E047-9A26-22533F5094E9}" type="pres">
      <dgm:prSet presAssocID="{1FB29F68-59CB-2C44-8A3D-B9CBFE4B063F}" presName="descendantText" presStyleLbl="alignAcc1" presStyleIdx="1" presStyleCnt="3" custScaleX="86364" custScaleY="152811" custLinFactNeighborX="-7498" custLinFactNeighborY="2221">
        <dgm:presLayoutVars>
          <dgm:bulletEnabled val="1"/>
        </dgm:presLayoutVars>
      </dgm:prSet>
      <dgm:spPr/>
    </dgm:pt>
    <dgm:pt modelId="{4598AE4A-1B43-5346-9203-78308D677DAA}" type="pres">
      <dgm:prSet presAssocID="{893E143C-56E2-444C-9980-EBB3CD2DAA24}" presName="sp" presStyleCnt="0"/>
      <dgm:spPr/>
    </dgm:pt>
    <dgm:pt modelId="{22194B1E-077C-F847-BE61-3D5E160071B0}" type="pres">
      <dgm:prSet presAssocID="{D71FDEB3-5720-4A44-91B5-242CADDA4D55}" presName="composite" presStyleCnt="0"/>
      <dgm:spPr/>
    </dgm:pt>
    <dgm:pt modelId="{26F48F58-2D77-2448-A8CB-9D6EF2F39F23}" type="pres">
      <dgm:prSet presAssocID="{D71FDEB3-5720-4A44-91B5-242CADDA4D5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9BED468-53FE-224D-9178-B8E5BC4999E3}" type="pres">
      <dgm:prSet presAssocID="{D71FDEB3-5720-4A44-91B5-242CADDA4D55}" presName="descendantText" presStyleLbl="alignAcc1" presStyleIdx="2" presStyleCnt="3" custScaleY="151887">
        <dgm:presLayoutVars>
          <dgm:bulletEnabled val="1"/>
        </dgm:presLayoutVars>
      </dgm:prSet>
      <dgm:spPr/>
    </dgm:pt>
  </dgm:ptLst>
  <dgm:cxnLst>
    <dgm:cxn modelId="{EBB3B009-C9DB-9449-95DB-6AA05FAF0C1B}" type="presOf" srcId="{068EE03B-7086-1242-9620-276E79655C77}" destId="{30E1641F-69A5-E047-9A26-22533F5094E9}" srcOrd="0" destOrd="1" presId="urn:microsoft.com/office/officeart/2005/8/layout/chevron2"/>
    <dgm:cxn modelId="{2D40A321-8115-C742-9B7E-546C2D18E1E3}" srcId="{411C0EC4-FC30-7441-8C23-C85912C107D4}" destId="{46DB86A1-E337-144E-9D51-3E04689DAA58}" srcOrd="0" destOrd="0" parTransId="{E3E92578-F651-964D-AC78-7C6C53023FED}" sibTransId="{DBC27193-5694-2B46-8EF1-6D8E6B2FEB71}"/>
    <dgm:cxn modelId="{9F82273A-6272-0F43-86A6-22FB88E39137}" srcId="{46DB86A1-E337-144E-9D51-3E04689DAA58}" destId="{7963BB88-2344-9240-8190-B6AB83E1F41A}" srcOrd="0" destOrd="0" parTransId="{5B631695-B59C-154A-9473-1A718FA0AADE}" sibTransId="{5A66EA6F-0BFA-D049-B514-5A440FCDC12F}"/>
    <dgm:cxn modelId="{C743253E-F032-CE4A-B425-3273C79C37CF}" srcId="{D71FDEB3-5720-4A44-91B5-242CADDA4D55}" destId="{5BE4ECA0-ED8D-8F43-90B1-C5033A6D4F9B}" srcOrd="0" destOrd="0" parTransId="{84127F6F-D385-0744-961B-48AD7EE8726D}" sibTransId="{4D7C38BE-21A5-E542-AB23-F93067EECD91}"/>
    <dgm:cxn modelId="{430BFD4A-D230-BC40-92FE-262892FB3181}" srcId="{46DB86A1-E337-144E-9D51-3E04689DAA58}" destId="{2E4F8D54-C7AF-A34F-8FB9-A4A662EAABAB}" srcOrd="1" destOrd="0" parTransId="{4639134F-AB83-5F4E-A998-CD2424F0F741}" sibTransId="{A6DEC81A-8AE5-7F4D-8AE8-140EA5A8CBEF}"/>
    <dgm:cxn modelId="{2730984C-B77F-6947-8712-578DF03CC716}" srcId="{1FB29F68-59CB-2C44-8A3D-B9CBFE4B063F}" destId="{068EE03B-7086-1242-9620-276E79655C77}" srcOrd="1" destOrd="0" parTransId="{FCFDD270-C1F2-2742-AEF7-B01187E9EB48}" sibTransId="{CADC2E72-549B-6646-AA7B-504C6F812A92}"/>
    <dgm:cxn modelId="{1B7A954F-D66E-A148-88D5-B67E9F77AE7D}" srcId="{D71FDEB3-5720-4A44-91B5-242CADDA4D55}" destId="{35E2D224-091B-1C41-8B9A-5183EFB69984}" srcOrd="1" destOrd="0" parTransId="{F22F2BC5-8EA6-6744-A68C-CF39BECEA02B}" sibTransId="{4EF7B0D1-A8FC-3C4C-B70B-46BD4C1132EB}"/>
    <dgm:cxn modelId="{FC298C64-A46A-D84E-94BE-91E94BD38B6E}" srcId="{46DB86A1-E337-144E-9D51-3E04689DAA58}" destId="{9019763B-88E8-C848-8B29-1F05DF2669BD}" srcOrd="2" destOrd="0" parTransId="{6BFC8FB3-613F-2E4E-8453-93C48C9C3A6F}" sibTransId="{D0919F77-9AD5-3448-9043-651F989DB450}"/>
    <dgm:cxn modelId="{36898866-2AF2-3844-B71C-F68E91EBCA95}" type="presOf" srcId="{E52206E6-852A-5C43-9D60-DA6DEB9F86D1}" destId="{30E1641F-69A5-E047-9A26-22533F5094E9}" srcOrd="0" destOrd="0" presId="urn:microsoft.com/office/officeart/2005/8/layout/chevron2"/>
    <dgm:cxn modelId="{D58FBB67-3C30-D141-9589-033167C3B2C7}" srcId="{1FB29F68-59CB-2C44-8A3D-B9CBFE4B063F}" destId="{9C566325-45BA-864A-B14A-D480C1D7345B}" srcOrd="2" destOrd="0" parTransId="{E00D473A-2E69-D642-A0CB-137D8660DD2F}" sibTransId="{F410F032-A990-9B4C-9D16-43472EAF82E1}"/>
    <dgm:cxn modelId="{A9ED436C-E279-304B-B14B-2CB181284B5F}" type="presOf" srcId="{9BADB43B-55B7-1047-9FE5-CA3ED20117D2}" destId="{39BED468-53FE-224D-9178-B8E5BC4999E3}" srcOrd="0" destOrd="2" presId="urn:microsoft.com/office/officeart/2005/8/layout/chevron2"/>
    <dgm:cxn modelId="{322F936F-22FD-6B4E-9B56-B229C8FE9F1E}" type="presOf" srcId="{9019763B-88E8-C848-8B29-1F05DF2669BD}" destId="{8A6036FC-6140-6F43-8771-8A4D88000C7D}" srcOrd="0" destOrd="2" presId="urn:microsoft.com/office/officeart/2005/8/layout/chevron2"/>
    <dgm:cxn modelId="{FFFB9B75-C158-D144-9E21-36CF51BECF0F}" type="presOf" srcId="{ADC1EC23-4521-544A-9D34-6CFB0BFC6C0A}" destId="{30E1641F-69A5-E047-9A26-22533F5094E9}" srcOrd="0" destOrd="3" presId="urn:microsoft.com/office/officeart/2005/8/layout/chevron2"/>
    <dgm:cxn modelId="{78386A7B-75E3-604D-AEBD-F058C6917986}" type="presOf" srcId="{2E4F8D54-C7AF-A34F-8FB9-A4A662EAABAB}" destId="{8A6036FC-6140-6F43-8771-8A4D88000C7D}" srcOrd="0" destOrd="1" presId="urn:microsoft.com/office/officeart/2005/8/layout/chevron2"/>
    <dgm:cxn modelId="{2EBBD57D-8DB7-6D47-A6AF-0421F1D57207}" type="presOf" srcId="{9C566325-45BA-864A-B14A-D480C1D7345B}" destId="{30E1641F-69A5-E047-9A26-22533F5094E9}" srcOrd="0" destOrd="2" presId="urn:microsoft.com/office/officeart/2005/8/layout/chevron2"/>
    <dgm:cxn modelId="{78E10D82-A684-644E-9AD9-0EF0D5DBAE7B}" type="presOf" srcId="{411C0EC4-FC30-7441-8C23-C85912C107D4}" destId="{274B5192-8E24-0C45-8773-5614B17B9D1D}" srcOrd="0" destOrd="0" presId="urn:microsoft.com/office/officeart/2005/8/layout/chevron2"/>
    <dgm:cxn modelId="{082B8D92-0EBB-9D49-9B7A-935D60D105B7}" type="presOf" srcId="{1FB29F68-59CB-2C44-8A3D-B9CBFE4B063F}" destId="{1788FC08-CA5E-8040-B710-6F5C2ABC90C5}" srcOrd="0" destOrd="0" presId="urn:microsoft.com/office/officeart/2005/8/layout/chevron2"/>
    <dgm:cxn modelId="{6ABF2599-A57C-0F40-B1C5-43E2696154F3}" srcId="{D71FDEB3-5720-4A44-91B5-242CADDA4D55}" destId="{9BADB43B-55B7-1047-9FE5-CA3ED20117D2}" srcOrd="2" destOrd="0" parTransId="{650C30DF-C135-9544-AC17-6720F2A39DBA}" sibTransId="{48F449B3-CAAB-2C4F-B6F9-836E392A7C06}"/>
    <dgm:cxn modelId="{D3A0E9C4-8E49-2C4F-980C-DEDF57CDEF2D}" type="presOf" srcId="{7963BB88-2344-9240-8190-B6AB83E1F41A}" destId="{8A6036FC-6140-6F43-8771-8A4D88000C7D}" srcOrd="0" destOrd="0" presId="urn:microsoft.com/office/officeart/2005/8/layout/chevron2"/>
    <dgm:cxn modelId="{ED889BC8-51EC-B14E-A5FA-EF4A32FFDAA8}" srcId="{1FB29F68-59CB-2C44-8A3D-B9CBFE4B063F}" destId="{ADC1EC23-4521-544A-9D34-6CFB0BFC6C0A}" srcOrd="3" destOrd="0" parTransId="{FD0A374C-388A-0744-BB42-5E08A2061257}" sibTransId="{6756885C-D575-D344-8FD7-288AD5D6CFF1}"/>
    <dgm:cxn modelId="{B35FEBCA-8FA9-C14A-A8FE-5D0A75B683D8}" type="presOf" srcId="{46DB86A1-E337-144E-9D51-3E04689DAA58}" destId="{687C9B7C-D3AB-4B42-AEB6-3B0F781B4C1A}" srcOrd="0" destOrd="0" presId="urn:microsoft.com/office/officeart/2005/8/layout/chevron2"/>
    <dgm:cxn modelId="{58579FDA-AB4C-924F-AE7F-74ED7D75DB2D}" srcId="{411C0EC4-FC30-7441-8C23-C85912C107D4}" destId="{D71FDEB3-5720-4A44-91B5-242CADDA4D55}" srcOrd="2" destOrd="0" parTransId="{8CE90A67-0FB3-234A-822E-67E118D5944D}" sibTransId="{53F6D38D-2D5C-F244-B809-8B6FE2E00424}"/>
    <dgm:cxn modelId="{060A3DDC-9216-E548-A340-B77E1E6AD273}" srcId="{1FB29F68-59CB-2C44-8A3D-B9CBFE4B063F}" destId="{E52206E6-852A-5C43-9D60-DA6DEB9F86D1}" srcOrd="0" destOrd="0" parTransId="{3692E873-3766-E448-B6C7-40F01ADFD397}" sibTransId="{06D4C1F0-B428-164E-90B7-13F1D9C61531}"/>
    <dgm:cxn modelId="{77A8DEE8-2EBD-D446-91BD-1F51529B1049}" type="presOf" srcId="{5BE4ECA0-ED8D-8F43-90B1-C5033A6D4F9B}" destId="{39BED468-53FE-224D-9178-B8E5BC4999E3}" srcOrd="0" destOrd="0" presId="urn:microsoft.com/office/officeart/2005/8/layout/chevron2"/>
    <dgm:cxn modelId="{9DA354EE-4DD6-814F-A295-E8B72CA9FF36}" type="presOf" srcId="{D71FDEB3-5720-4A44-91B5-242CADDA4D55}" destId="{26F48F58-2D77-2448-A8CB-9D6EF2F39F23}" srcOrd="0" destOrd="0" presId="urn:microsoft.com/office/officeart/2005/8/layout/chevron2"/>
    <dgm:cxn modelId="{8425FDFA-249B-BC4E-AD39-A28B18778A9D}" type="presOf" srcId="{35E2D224-091B-1C41-8B9A-5183EFB69984}" destId="{39BED468-53FE-224D-9178-B8E5BC4999E3}" srcOrd="0" destOrd="1" presId="urn:microsoft.com/office/officeart/2005/8/layout/chevron2"/>
    <dgm:cxn modelId="{4B0804FC-2B94-7749-BFDF-C4695279E69C}" srcId="{411C0EC4-FC30-7441-8C23-C85912C107D4}" destId="{1FB29F68-59CB-2C44-8A3D-B9CBFE4B063F}" srcOrd="1" destOrd="0" parTransId="{28CDF223-357C-A341-8A81-4927CCCC125C}" sibTransId="{893E143C-56E2-444C-9980-EBB3CD2DAA24}"/>
    <dgm:cxn modelId="{5AF08211-6101-894B-8FEA-333CF7629CCE}" type="presParOf" srcId="{274B5192-8E24-0C45-8773-5614B17B9D1D}" destId="{B51802EB-494F-F549-A218-39D646C0C30A}" srcOrd="0" destOrd="0" presId="urn:microsoft.com/office/officeart/2005/8/layout/chevron2"/>
    <dgm:cxn modelId="{2BFAC28A-C12A-014E-9572-BC2CD62F03F2}" type="presParOf" srcId="{B51802EB-494F-F549-A218-39D646C0C30A}" destId="{687C9B7C-D3AB-4B42-AEB6-3B0F781B4C1A}" srcOrd="0" destOrd="0" presId="urn:microsoft.com/office/officeart/2005/8/layout/chevron2"/>
    <dgm:cxn modelId="{0A391273-9A12-9A48-9DAB-3609409BC45B}" type="presParOf" srcId="{B51802EB-494F-F549-A218-39D646C0C30A}" destId="{8A6036FC-6140-6F43-8771-8A4D88000C7D}" srcOrd="1" destOrd="0" presId="urn:microsoft.com/office/officeart/2005/8/layout/chevron2"/>
    <dgm:cxn modelId="{7DB3D1C3-900B-8649-A32B-FCCE9F41AA29}" type="presParOf" srcId="{274B5192-8E24-0C45-8773-5614B17B9D1D}" destId="{3060A7BD-F4CC-B641-9CCF-DCB6B096C595}" srcOrd="1" destOrd="0" presId="urn:microsoft.com/office/officeart/2005/8/layout/chevron2"/>
    <dgm:cxn modelId="{98F9D4F3-4729-1144-8FC9-A3E6892972F8}" type="presParOf" srcId="{274B5192-8E24-0C45-8773-5614B17B9D1D}" destId="{A2547DA3-8EFD-EC47-9C31-F5AC29D21310}" srcOrd="2" destOrd="0" presId="urn:microsoft.com/office/officeart/2005/8/layout/chevron2"/>
    <dgm:cxn modelId="{6893C0C0-673C-C04C-9691-FAD81A700A3C}" type="presParOf" srcId="{A2547DA3-8EFD-EC47-9C31-F5AC29D21310}" destId="{1788FC08-CA5E-8040-B710-6F5C2ABC90C5}" srcOrd="0" destOrd="0" presId="urn:microsoft.com/office/officeart/2005/8/layout/chevron2"/>
    <dgm:cxn modelId="{6BCDE641-8856-7B4D-8D42-3EDB08B91063}" type="presParOf" srcId="{A2547DA3-8EFD-EC47-9C31-F5AC29D21310}" destId="{30E1641F-69A5-E047-9A26-22533F5094E9}" srcOrd="1" destOrd="0" presId="urn:microsoft.com/office/officeart/2005/8/layout/chevron2"/>
    <dgm:cxn modelId="{78081307-C700-9344-BBE4-358CF831A86F}" type="presParOf" srcId="{274B5192-8E24-0C45-8773-5614B17B9D1D}" destId="{4598AE4A-1B43-5346-9203-78308D677DAA}" srcOrd="3" destOrd="0" presId="urn:microsoft.com/office/officeart/2005/8/layout/chevron2"/>
    <dgm:cxn modelId="{21B0B8BD-BD7E-5E42-A543-E93F65F62CB4}" type="presParOf" srcId="{274B5192-8E24-0C45-8773-5614B17B9D1D}" destId="{22194B1E-077C-F847-BE61-3D5E160071B0}" srcOrd="4" destOrd="0" presId="urn:microsoft.com/office/officeart/2005/8/layout/chevron2"/>
    <dgm:cxn modelId="{E1F0B392-B95D-7843-BE29-9F53B9C4B209}" type="presParOf" srcId="{22194B1E-077C-F847-BE61-3D5E160071B0}" destId="{26F48F58-2D77-2448-A8CB-9D6EF2F39F23}" srcOrd="0" destOrd="0" presId="urn:microsoft.com/office/officeart/2005/8/layout/chevron2"/>
    <dgm:cxn modelId="{EC77EF68-3E90-F142-BCB4-44EABD087A4D}" type="presParOf" srcId="{22194B1E-077C-F847-BE61-3D5E160071B0}" destId="{39BED468-53FE-224D-9178-B8E5BC4999E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03A0A4-4628-EB4C-99DC-1D3BDA53CD5E}" type="doc">
      <dgm:prSet loTypeId="urn:microsoft.com/office/officeart/2005/8/layout/char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ACFB7B0C-8115-0245-9FE9-9DA13F5C36D7}">
      <dgm:prSet/>
      <dgm:spPr/>
      <dgm:t>
        <a:bodyPr/>
        <a:lstStyle/>
        <a:p>
          <a:r>
            <a:rPr lang="nl-BE"/>
            <a:t>Analyse</a:t>
          </a:r>
          <a:endParaRPr lang="en-BE"/>
        </a:p>
      </dgm:t>
    </dgm:pt>
    <dgm:pt modelId="{A96BF5C3-2C9B-684D-994C-118FB63C0491}" type="parTrans" cxnId="{B2FF1F4E-356E-4348-AC54-028FDFEC2550}">
      <dgm:prSet/>
      <dgm:spPr/>
      <dgm:t>
        <a:bodyPr/>
        <a:lstStyle/>
        <a:p>
          <a:endParaRPr lang="en-GB"/>
        </a:p>
      </dgm:t>
    </dgm:pt>
    <dgm:pt modelId="{6C68AE90-71B1-5544-ADFF-8F40AAE8794C}" type="sibTrans" cxnId="{B2FF1F4E-356E-4348-AC54-028FDFEC2550}">
      <dgm:prSet/>
      <dgm:spPr/>
      <dgm:t>
        <a:bodyPr/>
        <a:lstStyle/>
        <a:p>
          <a:endParaRPr lang="en-GB"/>
        </a:p>
      </dgm:t>
    </dgm:pt>
    <dgm:pt modelId="{29021C5A-4422-F84F-B31D-6893E0E0CC3C}">
      <dgm:prSet/>
      <dgm:spPr/>
      <dgm:t>
        <a:bodyPr/>
        <a:lstStyle/>
        <a:p>
          <a:r>
            <a:rPr lang="nl-BE"/>
            <a:t>Problemen aanpakken</a:t>
          </a:r>
          <a:endParaRPr lang="en-BE"/>
        </a:p>
      </dgm:t>
    </dgm:pt>
    <dgm:pt modelId="{1F96A417-883D-474F-9F1E-379D64A1FA7F}" type="parTrans" cxnId="{A06F88BF-7475-0F48-9289-6CDD6CE794F6}">
      <dgm:prSet/>
      <dgm:spPr/>
      <dgm:t>
        <a:bodyPr/>
        <a:lstStyle/>
        <a:p>
          <a:endParaRPr lang="en-GB"/>
        </a:p>
      </dgm:t>
    </dgm:pt>
    <dgm:pt modelId="{06DBC234-078E-C74A-BD4E-4806AC000B79}" type="sibTrans" cxnId="{A06F88BF-7475-0F48-9289-6CDD6CE794F6}">
      <dgm:prSet/>
      <dgm:spPr/>
      <dgm:t>
        <a:bodyPr/>
        <a:lstStyle/>
        <a:p>
          <a:endParaRPr lang="en-GB"/>
        </a:p>
      </dgm:t>
    </dgm:pt>
    <dgm:pt modelId="{1BFD8C46-DFCA-D241-8B94-9290DDF7E6C0}">
      <dgm:prSet custT="1"/>
      <dgm:spPr/>
      <dgm:t>
        <a:bodyPr/>
        <a:lstStyle/>
        <a:p>
          <a:r>
            <a:rPr lang="nl-BE" sz="2400" dirty="0"/>
            <a:t>Communiceren met externen</a:t>
          </a:r>
          <a:endParaRPr lang="en-BE" sz="2400" dirty="0"/>
        </a:p>
      </dgm:t>
    </dgm:pt>
    <dgm:pt modelId="{FF3011AC-51E3-9345-876D-E2182EE76D6B}" type="parTrans" cxnId="{BF04A89C-A0A0-454E-8527-373749EE3D1C}">
      <dgm:prSet/>
      <dgm:spPr/>
      <dgm:t>
        <a:bodyPr/>
        <a:lstStyle/>
        <a:p>
          <a:endParaRPr lang="en-GB"/>
        </a:p>
      </dgm:t>
    </dgm:pt>
    <dgm:pt modelId="{43CC6990-D935-2541-9BBB-CA93C6433C20}" type="sibTrans" cxnId="{BF04A89C-A0A0-454E-8527-373749EE3D1C}">
      <dgm:prSet/>
      <dgm:spPr/>
      <dgm:t>
        <a:bodyPr/>
        <a:lstStyle/>
        <a:p>
          <a:endParaRPr lang="en-GB"/>
        </a:p>
      </dgm:t>
    </dgm:pt>
    <dgm:pt modelId="{655EFE07-7771-FF46-BA09-968A32EB78C6}">
      <dgm:prSet custT="1"/>
      <dgm:spPr/>
      <dgm:t>
        <a:bodyPr/>
        <a:lstStyle/>
        <a:p>
          <a:r>
            <a:rPr lang="nl-BE" sz="2000" dirty="0"/>
            <a:t>Vergaderingen</a:t>
          </a:r>
          <a:endParaRPr lang="en-BE" sz="2000" dirty="0"/>
        </a:p>
      </dgm:t>
    </dgm:pt>
    <dgm:pt modelId="{CD055A28-C820-D54F-A668-F73338B01834}" type="parTrans" cxnId="{5628C4E0-1873-CB4E-851B-BDDD931D1DDE}">
      <dgm:prSet/>
      <dgm:spPr/>
      <dgm:t>
        <a:bodyPr/>
        <a:lstStyle/>
        <a:p>
          <a:endParaRPr lang="en-GB"/>
        </a:p>
      </dgm:t>
    </dgm:pt>
    <dgm:pt modelId="{5918E376-6B4B-B843-A0A4-CDB238F1294A}" type="sibTrans" cxnId="{5628C4E0-1873-CB4E-851B-BDDD931D1DDE}">
      <dgm:prSet/>
      <dgm:spPr/>
      <dgm:t>
        <a:bodyPr/>
        <a:lstStyle/>
        <a:p>
          <a:endParaRPr lang="en-GB"/>
        </a:p>
      </dgm:t>
    </dgm:pt>
    <dgm:pt modelId="{13EFB324-249F-C147-8576-9E8063B2FF81}">
      <dgm:prSet custT="1"/>
      <dgm:spPr/>
      <dgm:t>
        <a:bodyPr/>
        <a:lstStyle/>
        <a:p>
          <a:r>
            <a:rPr lang="nl-BE" sz="2000" dirty="0"/>
            <a:t>Andere afdeling</a:t>
          </a:r>
          <a:endParaRPr lang="en-BE" sz="2000" dirty="0"/>
        </a:p>
      </dgm:t>
    </dgm:pt>
    <dgm:pt modelId="{768F0AE8-08A9-9745-A8E1-07B29AE584E8}" type="parTrans" cxnId="{DED767EC-AC4C-B54D-B9D3-DFCE3AD1CD4D}">
      <dgm:prSet/>
      <dgm:spPr/>
      <dgm:t>
        <a:bodyPr/>
        <a:lstStyle/>
        <a:p>
          <a:endParaRPr lang="en-GB"/>
        </a:p>
      </dgm:t>
    </dgm:pt>
    <dgm:pt modelId="{FEC5FB38-6691-0D46-A1AC-5394AB57D480}" type="sibTrans" cxnId="{DED767EC-AC4C-B54D-B9D3-DFCE3AD1CD4D}">
      <dgm:prSet/>
      <dgm:spPr/>
      <dgm:t>
        <a:bodyPr/>
        <a:lstStyle/>
        <a:p>
          <a:endParaRPr lang="en-GB"/>
        </a:p>
      </dgm:t>
    </dgm:pt>
    <dgm:pt modelId="{3C6F5F71-0BD9-CF48-8637-19CFD27D5A2B}">
      <dgm:prSet custT="1"/>
      <dgm:spPr/>
      <dgm:t>
        <a:bodyPr/>
        <a:lstStyle/>
        <a:p>
          <a:r>
            <a:rPr lang="nl-BE" sz="2000" dirty="0"/>
            <a:t>Externe klant</a:t>
          </a:r>
          <a:endParaRPr lang="en-BE" sz="2000" dirty="0"/>
        </a:p>
      </dgm:t>
    </dgm:pt>
    <dgm:pt modelId="{BFC1542E-F273-754D-98DF-909C6AC059D7}" type="parTrans" cxnId="{CBF26D30-4650-AC4F-AABC-194AB99E1C34}">
      <dgm:prSet/>
      <dgm:spPr/>
      <dgm:t>
        <a:bodyPr/>
        <a:lstStyle/>
        <a:p>
          <a:endParaRPr lang="en-GB"/>
        </a:p>
      </dgm:t>
    </dgm:pt>
    <dgm:pt modelId="{58E018EC-FA08-AE46-867E-628305F22657}" type="sibTrans" cxnId="{CBF26D30-4650-AC4F-AABC-194AB99E1C34}">
      <dgm:prSet/>
      <dgm:spPr/>
      <dgm:t>
        <a:bodyPr/>
        <a:lstStyle/>
        <a:p>
          <a:endParaRPr lang="en-GB"/>
        </a:p>
      </dgm:t>
    </dgm:pt>
    <dgm:pt modelId="{6ECC3565-AC63-EA4A-A55D-CEC4B0C8034B}">
      <dgm:prSet custT="1"/>
      <dgm:spPr/>
      <dgm:t>
        <a:bodyPr/>
        <a:lstStyle/>
        <a:p>
          <a:r>
            <a:rPr lang="nl-BE" sz="2000" dirty="0"/>
            <a:t>Externe partner</a:t>
          </a:r>
          <a:endParaRPr lang="en-BE" sz="2000" dirty="0"/>
        </a:p>
      </dgm:t>
    </dgm:pt>
    <dgm:pt modelId="{A93B3094-AD3F-6942-86EE-248362704F0F}" type="parTrans" cxnId="{29BA9A8B-B56F-EA49-B81A-6CFE0612B74E}">
      <dgm:prSet/>
      <dgm:spPr/>
      <dgm:t>
        <a:bodyPr/>
        <a:lstStyle/>
        <a:p>
          <a:endParaRPr lang="en-GB"/>
        </a:p>
      </dgm:t>
    </dgm:pt>
    <dgm:pt modelId="{45AA29E1-F993-6D49-B427-56C639D355C1}" type="sibTrans" cxnId="{29BA9A8B-B56F-EA49-B81A-6CFE0612B74E}">
      <dgm:prSet/>
      <dgm:spPr/>
      <dgm:t>
        <a:bodyPr/>
        <a:lstStyle/>
        <a:p>
          <a:endParaRPr lang="en-GB"/>
        </a:p>
      </dgm:t>
    </dgm:pt>
    <dgm:pt modelId="{223A9BD0-DC2C-8D4B-96A1-22F67AF91628}" type="pres">
      <dgm:prSet presAssocID="{5A03A0A4-4628-EB4C-99DC-1D3BDA53CD5E}" presName="compositeShape" presStyleCnt="0">
        <dgm:presLayoutVars>
          <dgm:chMax val="7"/>
          <dgm:dir/>
          <dgm:resizeHandles val="exact"/>
        </dgm:presLayoutVars>
      </dgm:prSet>
      <dgm:spPr/>
    </dgm:pt>
    <dgm:pt modelId="{685212B9-9E4B-114C-AC3C-A03AD33822B7}" type="pres">
      <dgm:prSet presAssocID="{5A03A0A4-4628-EB4C-99DC-1D3BDA53CD5E}" presName="wedge1" presStyleLbl="node1" presStyleIdx="0" presStyleCnt="3" custLinFactNeighborX="-4146" custLinFactNeighborY="1795"/>
      <dgm:spPr/>
    </dgm:pt>
    <dgm:pt modelId="{A3BB7769-24B3-1F48-B581-49535C210308}" type="pres">
      <dgm:prSet presAssocID="{5A03A0A4-4628-EB4C-99DC-1D3BDA53CD5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858DF58-22E8-E344-856F-0B2B5467A96D}" type="pres">
      <dgm:prSet presAssocID="{5A03A0A4-4628-EB4C-99DC-1D3BDA53CD5E}" presName="wedge2" presStyleLbl="node1" presStyleIdx="1" presStyleCnt="3"/>
      <dgm:spPr/>
    </dgm:pt>
    <dgm:pt modelId="{0505DFB9-E84F-B747-9267-65B0D766D5D1}" type="pres">
      <dgm:prSet presAssocID="{5A03A0A4-4628-EB4C-99DC-1D3BDA53CD5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E6B6B66-EC22-C843-83D4-C15E080D37B9}" type="pres">
      <dgm:prSet presAssocID="{5A03A0A4-4628-EB4C-99DC-1D3BDA53CD5E}" presName="wedge3" presStyleLbl="node1" presStyleIdx="2" presStyleCnt="3"/>
      <dgm:spPr/>
    </dgm:pt>
    <dgm:pt modelId="{E15AA0D4-2417-3147-97A7-FCDBD2E8E94B}" type="pres">
      <dgm:prSet presAssocID="{5A03A0A4-4628-EB4C-99DC-1D3BDA53CD5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2EDC823-9F79-4E44-8957-6EDF290D1297}" type="presOf" srcId="{3C6F5F71-0BD9-CF48-8637-19CFD27D5A2B}" destId="{AE6B6B66-EC22-C843-83D4-C15E080D37B9}" srcOrd="0" destOrd="3" presId="urn:microsoft.com/office/officeart/2005/8/layout/chart3"/>
    <dgm:cxn modelId="{2FE4B22A-6CAF-7043-9A7A-B91F7DD46A87}" type="presOf" srcId="{6ECC3565-AC63-EA4A-A55D-CEC4B0C8034B}" destId="{AE6B6B66-EC22-C843-83D4-C15E080D37B9}" srcOrd="0" destOrd="4" presId="urn:microsoft.com/office/officeart/2005/8/layout/chart3"/>
    <dgm:cxn modelId="{CBF26D30-4650-AC4F-AABC-194AB99E1C34}" srcId="{1BFD8C46-DFCA-D241-8B94-9290DDF7E6C0}" destId="{3C6F5F71-0BD9-CF48-8637-19CFD27D5A2B}" srcOrd="2" destOrd="0" parTransId="{BFC1542E-F273-754D-98DF-909C6AC059D7}" sibTransId="{58E018EC-FA08-AE46-867E-628305F22657}"/>
    <dgm:cxn modelId="{97C27F34-1293-7446-BD27-A14A9AE38E2F}" type="presOf" srcId="{655EFE07-7771-FF46-BA09-968A32EB78C6}" destId="{AE6B6B66-EC22-C843-83D4-C15E080D37B9}" srcOrd="0" destOrd="1" presId="urn:microsoft.com/office/officeart/2005/8/layout/chart3"/>
    <dgm:cxn modelId="{CBC1C53F-9345-7348-BF26-42FB007124FD}" type="presOf" srcId="{13EFB324-249F-C147-8576-9E8063B2FF81}" destId="{AE6B6B66-EC22-C843-83D4-C15E080D37B9}" srcOrd="0" destOrd="2" presId="urn:microsoft.com/office/officeart/2005/8/layout/chart3"/>
    <dgm:cxn modelId="{62835441-3BA7-5C47-BC07-A92E73F8E380}" type="presOf" srcId="{13EFB324-249F-C147-8576-9E8063B2FF81}" destId="{E15AA0D4-2417-3147-97A7-FCDBD2E8E94B}" srcOrd="1" destOrd="2" presId="urn:microsoft.com/office/officeart/2005/8/layout/chart3"/>
    <dgm:cxn modelId="{7238D242-CDEA-9042-8ACA-08BED224FCA6}" type="presOf" srcId="{1BFD8C46-DFCA-D241-8B94-9290DDF7E6C0}" destId="{E15AA0D4-2417-3147-97A7-FCDBD2E8E94B}" srcOrd="1" destOrd="0" presId="urn:microsoft.com/office/officeart/2005/8/layout/chart3"/>
    <dgm:cxn modelId="{355E114D-4EEF-C945-9E43-6CB0255D6DB3}" type="presOf" srcId="{ACFB7B0C-8115-0245-9FE9-9DA13F5C36D7}" destId="{A3BB7769-24B3-1F48-B581-49535C210308}" srcOrd="1" destOrd="0" presId="urn:microsoft.com/office/officeart/2005/8/layout/chart3"/>
    <dgm:cxn modelId="{B2FF1F4E-356E-4348-AC54-028FDFEC2550}" srcId="{5A03A0A4-4628-EB4C-99DC-1D3BDA53CD5E}" destId="{ACFB7B0C-8115-0245-9FE9-9DA13F5C36D7}" srcOrd="0" destOrd="0" parTransId="{A96BF5C3-2C9B-684D-994C-118FB63C0491}" sibTransId="{6C68AE90-71B1-5544-ADFF-8F40AAE8794C}"/>
    <dgm:cxn modelId="{17DFEA56-236C-594E-A73A-695C8D4FDCC0}" type="presOf" srcId="{655EFE07-7771-FF46-BA09-968A32EB78C6}" destId="{E15AA0D4-2417-3147-97A7-FCDBD2E8E94B}" srcOrd="1" destOrd="1" presId="urn:microsoft.com/office/officeart/2005/8/layout/chart3"/>
    <dgm:cxn modelId="{54F78D63-AE62-3349-80E8-AE4662E39610}" type="presOf" srcId="{1BFD8C46-DFCA-D241-8B94-9290DDF7E6C0}" destId="{AE6B6B66-EC22-C843-83D4-C15E080D37B9}" srcOrd="0" destOrd="0" presId="urn:microsoft.com/office/officeart/2005/8/layout/chart3"/>
    <dgm:cxn modelId="{CF1D8082-3A49-F948-B269-467A7A3EA5CC}" type="presOf" srcId="{6ECC3565-AC63-EA4A-A55D-CEC4B0C8034B}" destId="{E15AA0D4-2417-3147-97A7-FCDBD2E8E94B}" srcOrd="1" destOrd="4" presId="urn:microsoft.com/office/officeart/2005/8/layout/chart3"/>
    <dgm:cxn modelId="{29BA9A8B-B56F-EA49-B81A-6CFE0612B74E}" srcId="{1BFD8C46-DFCA-D241-8B94-9290DDF7E6C0}" destId="{6ECC3565-AC63-EA4A-A55D-CEC4B0C8034B}" srcOrd="3" destOrd="0" parTransId="{A93B3094-AD3F-6942-86EE-248362704F0F}" sibTransId="{45AA29E1-F993-6D49-B427-56C639D355C1}"/>
    <dgm:cxn modelId="{BF04A89C-A0A0-454E-8527-373749EE3D1C}" srcId="{5A03A0A4-4628-EB4C-99DC-1D3BDA53CD5E}" destId="{1BFD8C46-DFCA-D241-8B94-9290DDF7E6C0}" srcOrd="2" destOrd="0" parTransId="{FF3011AC-51E3-9345-876D-E2182EE76D6B}" sibTransId="{43CC6990-D935-2541-9BBB-CA93C6433C20}"/>
    <dgm:cxn modelId="{FCB8459D-6BA7-8843-87C1-FCCFA6EC3A03}" type="presOf" srcId="{29021C5A-4422-F84F-B31D-6893E0E0CC3C}" destId="{0505DFB9-E84F-B747-9267-65B0D766D5D1}" srcOrd="1" destOrd="0" presId="urn:microsoft.com/office/officeart/2005/8/layout/chart3"/>
    <dgm:cxn modelId="{B71097AF-7D9F-4740-B531-BD3C0D9EDAE0}" type="presOf" srcId="{ACFB7B0C-8115-0245-9FE9-9DA13F5C36D7}" destId="{685212B9-9E4B-114C-AC3C-A03AD33822B7}" srcOrd="0" destOrd="0" presId="urn:microsoft.com/office/officeart/2005/8/layout/chart3"/>
    <dgm:cxn modelId="{9BAEE8B0-54D5-B145-9ED2-06B20E584A61}" type="presOf" srcId="{29021C5A-4422-F84F-B31D-6893E0E0CC3C}" destId="{6858DF58-22E8-E344-856F-0B2B5467A96D}" srcOrd="0" destOrd="0" presId="urn:microsoft.com/office/officeart/2005/8/layout/chart3"/>
    <dgm:cxn modelId="{CA722BBD-0CAA-4D46-9E21-525C7BA0DBDB}" type="presOf" srcId="{5A03A0A4-4628-EB4C-99DC-1D3BDA53CD5E}" destId="{223A9BD0-DC2C-8D4B-96A1-22F67AF91628}" srcOrd="0" destOrd="0" presId="urn:microsoft.com/office/officeart/2005/8/layout/chart3"/>
    <dgm:cxn modelId="{A06F88BF-7475-0F48-9289-6CDD6CE794F6}" srcId="{5A03A0A4-4628-EB4C-99DC-1D3BDA53CD5E}" destId="{29021C5A-4422-F84F-B31D-6893E0E0CC3C}" srcOrd="1" destOrd="0" parTransId="{1F96A417-883D-474F-9F1E-379D64A1FA7F}" sibTransId="{06DBC234-078E-C74A-BD4E-4806AC000B79}"/>
    <dgm:cxn modelId="{7FE20EC8-5D9A-D34A-B4D7-2087086D46E2}" type="presOf" srcId="{3C6F5F71-0BD9-CF48-8637-19CFD27D5A2B}" destId="{E15AA0D4-2417-3147-97A7-FCDBD2E8E94B}" srcOrd="1" destOrd="3" presId="urn:microsoft.com/office/officeart/2005/8/layout/chart3"/>
    <dgm:cxn modelId="{5628C4E0-1873-CB4E-851B-BDDD931D1DDE}" srcId="{1BFD8C46-DFCA-D241-8B94-9290DDF7E6C0}" destId="{655EFE07-7771-FF46-BA09-968A32EB78C6}" srcOrd="0" destOrd="0" parTransId="{CD055A28-C820-D54F-A668-F73338B01834}" sibTransId="{5918E376-6B4B-B843-A0A4-CDB238F1294A}"/>
    <dgm:cxn modelId="{DED767EC-AC4C-B54D-B9D3-DFCE3AD1CD4D}" srcId="{1BFD8C46-DFCA-D241-8B94-9290DDF7E6C0}" destId="{13EFB324-249F-C147-8576-9E8063B2FF81}" srcOrd="1" destOrd="0" parTransId="{768F0AE8-08A9-9745-A8E1-07B29AE584E8}" sibTransId="{FEC5FB38-6691-0D46-A1AC-5394AB57D480}"/>
    <dgm:cxn modelId="{B46287C3-2EC9-004A-9546-B13705B61EF0}" type="presParOf" srcId="{223A9BD0-DC2C-8D4B-96A1-22F67AF91628}" destId="{685212B9-9E4B-114C-AC3C-A03AD33822B7}" srcOrd="0" destOrd="0" presId="urn:microsoft.com/office/officeart/2005/8/layout/chart3"/>
    <dgm:cxn modelId="{D8DDF40D-3702-4F48-956D-0DA5E50C77C7}" type="presParOf" srcId="{223A9BD0-DC2C-8D4B-96A1-22F67AF91628}" destId="{A3BB7769-24B3-1F48-B581-49535C210308}" srcOrd="1" destOrd="0" presId="urn:microsoft.com/office/officeart/2005/8/layout/chart3"/>
    <dgm:cxn modelId="{ACD20FD0-88DC-F448-B851-9681865FB35C}" type="presParOf" srcId="{223A9BD0-DC2C-8D4B-96A1-22F67AF91628}" destId="{6858DF58-22E8-E344-856F-0B2B5467A96D}" srcOrd="2" destOrd="0" presId="urn:microsoft.com/office/officeart/2005/8/layout/chart3"/>
    <dgm:cxn modelId="{00A4FAAA-9395-1D4F-9135-4C399EBE7DD1}" type="presParOf" srcId="{223A9BD0-DC2C-8D4B-96A1-22F67AF91628}" destId="{0505DFB9-E84F-B747-9267-65B0D766D5D1}" srcOrd="3" destOrd="0" presId="urn:microsoft.com/office/officeart/2005/8/layout/chart3"/>
    <dgm:cxn modelId="{DC88B27E-9ACB-DE4C-8164-A4B17CBA0255}" type="presParOf" srcId="{223A9BD0-DC2C-8D4B-96A1-22F67AF91628}" destId="{AE6B6B66-EC22-C843-83D4-C15E080D37B9}" srcOrd="4" destOrd="0" presId="urn:microsoft.com/office/officeart/2005/8/layout/chart3"/>
    <dgm:cxn modelId="{236E1A8C-B4A7-644D-A0FA-3D433E9B2496}" type="presParOf" srcId="{223A9BD0-DC2C-8D4B-96A1-22F67AF91628}" destId="{E15AA0D4-2417-3147-97A7-FCDBD2E8E94B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6D8692-DB99-7F48-AF07-33146C01AB4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5862586-D69F-A541-8830-D5F804E771B2}">
      <dgm:prSet/>
      <dgm:spPr/>
      <dgm:t>
        <a:bodyPr/>
        <a:lstStyle/>
        <a:p>
          <a:r>
            <a:rPr lang="nl-BE" dirty="0"/>
            <a:t>Communiceren met team</a:t>
          </a:r>
          <a:endParaRPr lang="en-BE" dirty="0"/>
        </a:p>
      </dgm:t>
    </dgm:pt>
    <dgm:pt modelId="{569E891A-9B03-4A40-B559-ED32EBCCB3C6}" type="parTrans" cxnId="{409F3047-A567-B848-8DAB-55E151628C9E}">
      <dgm:prSet/>
      <dgm:spPr/>
      <dgm:t>
        <a:bodyPr/>
        <a:lstStyle/>
        <a:p>
          <a:endParaRPr lang="en-GB"/>
        </a:p>
      </dgm:t>
    </dgm:pt>
    <dgm:pt modelId="{3295FAC7-55B5-2E47-8F4A-5F4DAC318D29}" type="sibTrans" cxnId="{409F3047-A567-B848-8DAB-55E151628C9E}">
      <dgm:prSet/>
      <dgm:spPr/>
      <dgm:t>
        <a:bodyPr/>
        <a:lstStyle/>
        <a:p>
          <a:endParaRPr lang="en-GB"/>
        </a:p>
      </dgm:t>
    </dgm:pt>
    <dgm:pt modelId="{85D099E0-805F-ED4E-AAE7-837554F0F3E3}">
      <dgm:prSet/>
      <dgm:spPr/>
      <dgm:t>
        <a:bodyPr/>
        <a:lstStyle/>
        <a:p>
          <a:r>
            <a:rPr lang="nl-BE" dirty="0"/>
            <a:t>Klant</a:t>
          </a:r>
          <a:endParaRPr lang="en-BE" dirty="0"/>
        </a:p>
      </dgm:t>
    </dgm:pt>
    <dgm:pt modelId="{20AF5038-0041-0741-BF40-FBEF31B031E8}" type="parTrans" cxnId="{F0C889E8-D2B6-A249-A6C4-4FD166678282}">
      <dgm:prSet/>
      <dgm:spPr/>
      <dgm:t>
        <a:bodyPr/>
        <a:lstStyle/>
        <a:p>
          <a:endParaRPr lang="en-GB"/>
        </a:p>
      </dgm:t>
    </dgm:pt>
    <dgm:pt modelId="{292452B8-8BB9-8B43-8464-862A2FCC4E99}" type="sibTrans" cxnId="{F0C889E8-D2B6-A249-A6C4-4FD166678282}">
      <dgm:prSet/>
      <dgm:spPr/>
      <dgm:t>
        <a:bodyPr/>
        <a:lstStyle/>
        <a:p>
          <a:endParaRPr lang="en-GB"/>
        </a:p>
      </dgm:t>
    </dgm:pt>
    <dgm:pt modelId="{B6FCB1DB-F26A-1E4B-AF8C-8BD78652B163}">
      <dgm:prSet/>
      <dgm:spPr/>
      <dgm:t>
        <a:bodyPr/>
        <a:lstStyle/>
        <a:p>
          <a:r>
            <a:rPr lang="nl-BE"/>
            <a:t>Programmeurs</a:t>
          </a:r>
          <a:endParaRPr lang="en-BE"/>
        </a:p>
      </dgm:t>
    </dgm:pt>
    <dgm:pt modelId="{D5E259FD-8069-0945-915B-18A234041CC3}" type="parTrans" cxnId="{9A9014EB-6D2C-1F42-AEC6-8A18BAB741E9}">
      <dgm:prSet/>
      <dgm:spPr/>
      <dgm:t>
        <a:bodyPr/>
        <a:lstStyle/>
        <a:p>
          <a:endParaRPr lang="en-GB"/>
        </a:p>
      </dgm:t>
    </dgm:pt>
    <dgm:pt modelId="{218CAB63-89BA-1C4F-B803-D37FBDC1BC0F}" type="sibTrans" cxnId="{9A9014EB-6D2C-1F42-AEC6-8A18BAB741E9}">
      <dgm:prSet/>
      <dgm:spPr/>
      <dgm:t>
        <a:bodyPr/>
        <a:lstStyle/>
        <a:p>
          <a:endParaRPr lang="en-GB"/>
        </a:p>
      </dgm:t>
    </dgm:pt>
    <dgm:pt modelId="{C1FAA685-4589-1D41-B119-CE25CBDF64E8}">
      <dgm:prSet/>
      <dgm:spPr/>
      <dgm:t>
        <a:bodyPr/>
        <a:lstStyle/>
        <a:p>
          <a:r>
            <a:rPr lang="nl-BE"/>
            <a:t>Netwerk, DBA, Architect,…</a:t>
          </a:r>
          <a:endParaRPr lang="en-BE"/>
        </a:p>
      </dgm:t>
    </dgm:pt>
    <dgm:pt modelId="{3E2F5EDE-E1E2-4145-AD6E-F63EE1F27316}" type="parTrans" cxnId="{585A7BD0-1100-C347-83E5-744FAF998751}">
      <dgm:prSet/>
      <dgm:spPr/>
      <dgm:t>
        <a:bodyPr/>
        <a:lstStyle/>
        <a:p>
          <a:endParaRPr lang="en-GB"/>
        </a:p>
      </dgm:t>
    </dgm:pt>
    <dgm:pt modelId="{950E4C0B-B4D5-8345-91AA-AEC0D52B91FC}" type="sibTrans" cxnId="{585A7BD0-1100-C347-83E5-744FAF998751}">
      <dgm:prSet/>
      <dgm:spPr/>
      <dgm:t>
        <a:bodyPr/>
        <a:lstStyle/>
        <a:p>
          <a:endParaRPr lang="en-GB"/>
        </a:p>
      </dgm:t>
    </dgm:pt>
    <dgm:pt modelId="{F1700660-6BE2-E447-8C03-044BAA1EB560}">
      <dgm:prSet/>
      <dgm:spPr/>
      <dgm:t>
        <a:bodyPr/>
        <a:lstStyle/>
        <a:p>
          <a:r>
            <a:rPr lang="nl-BE"/>
            <a:t>Andere analisten</a:t>
          </a:r>
          <a:endParaRPr lang="en-BE"/>
        </a:p>
      </dgm:t>
    </dgm:pt>
    <dgm:pt modelId="{9FB3B683-37B4-EC49-870F-B7A1FE3B2305}" type="parTrans" cxnId="{E802BE32-6E82-674E-8BD9-AA8E77BD611B}">
      <dgm:prSet/>
      <dgm:spPr/>
      <dgm:t>
        <a:bodyPr/>
        <a:lstStyle/>
        <a:p>
          <a:endParaRPr lang="en-GB"/>
        </a:p>
      </dgm:t>
    </dgm:pt>
    <dgm:pt modelId="{D61623CA-6929-C14D-8B32-4126E0C4F89B}" type="sibTrans" cxnId="{E802BE32-6E82-674E-8BD9-AA8E77BD611B}">
      <dgm:prSet/>
      <dgm:spPr/>
      <dgm:t>
        <a:bodyPr/>
        <a:lstStyle/>
        <a:p>
          <a:endParaRPr lang="en-GB"/>
        </a:p>
      </dgm:t>
    </dgm:pt>
    <dgm:pt modelId="{6C5EF6A3-F5A3-D845-9FCE-03B0CAE15288}">
      <dgm:prSet/>
      <dgm:spPr/>
      <dgm:t>
        <a:bodyPr/>
        <a:lstStyle/>
        <a:p>
          <a:r>
            <a:rPr lang="nl-BE"/>
            <a:t>Andere teams</a:t>
          </a:r>
          <a:endParaRPr lang="en-BE"/>
        </a:p>
      </dgm:t>
    </dgm:pt>
    <dgm:pt modelId="{2B61051B-F850-2049-A147-4A422D690ECF}" type="parTrans" cxnId="{1B8EF5E7-9B66-184D-BCB3-023E4AAF3F0A}">
      <dgm:prSet/>
      <dgm:spPr/>
      <dgm:t>
        <a:bodyPr/>
        <a:lstStyle/>
        <a:p>
          <a:endParaRPr lang="en-GB"/>
        </a:p>
      </dgm:t>
    </dgm:pt>
    <dgm:pt modelId="{5D1EC2DE-C942-D943-BEE5-5316C8CDF075}" type="sibTrans" cxnId="{1B8EF5E7-9B66-184D-BCB3-023E4AAF3F0A}">
      <dgm:prSet/>
      <dgm:spPr/>
      <dgm:t>
        <a:bodyPr/>
        <a:lstStyle/>
        <a:p>
          <a:endParaRPr lang="en-GB"/>
        </a:p>
      </dgm:t>
    </dgm:pt>
    <dgm:pt modelId="{04A8F342-A3AF-E34C-ADD1-6CA0A89D2746}" type="pres">
      <dgm:prSet presAssocID="{B06D8692-DB99-7F48-AF07-33146C01AB4C}" presName="compositeShape" presStyleCnt="0">
        <dgm:presLayoutVars>
          <dgm:dir/>
          <dgm:resizeHandles/>
        </dgm:presLayoutVars>
      </dgm:prSet>
      <dgm:spPr/>
    </dgm:pt>
    <dgm:pt modelId="{6B25F617-BF82-DE49-A2ED-0560F8BB8F55}" type="pres">
      <dgm:prSet presAssocID="{B06D8692-DB99-7F48-AF07-33146C01AB4C}" presName="pyramid" presStyleLbl="node1" presStyleIdx="0" presStyleCnt="1" custLinFactNeighborX="-38250" custLinFactNeighborY="8645"/>
      <dgm:spPr/>
    </dgm:pt>
    <dgm:pt modelId="{5EBC4FC5-1338-5240-9DCC-5343003AFBDE}" type="pres">
      <dgm:prSet presAssocID="{B06D8692-DB99-7F48-AF07-33146C01AB4C}" presName="theList" presStyleCnt="0"/>
      <dgm:spPr/>
    </dgm:pt>
    <dgm:pt modelId="{64B5E780-EAE2-FC4E-A4BA-22C0B3C85682}" type="pres">
      <dgm:prSet presAssocID="{C5862586-D69F-A541-8830-D5F804E771B2}" presName="aNode" presStyleLbl="fgAcc1" presStyleIdx="0" presStyleCnt="1" custScaleX="219987">
        <dgm:presLayoutVars>
          <dgm:bulletEnabled val="1"/>
        </dgm:presLayoutVars>
      </dgm:prSet>
      <dgm:spPr/>
    </dgm:pt>
    <dgm:pt modelId="{7269462A-E770-2543-97F8-428E95501481}" type="pres">
      <dgm:prSet presAssocID="{C5862586-D69F-A541-8830-D5F804E771B2}" presName="aSpace" presStyleCnt="0"/>
      <dgm:spPr/>
    </dgm:pt>
  </dgm:ptLst>
  <dgm:cxnLst>
    <dgm:cxn modelId="{966C5A12-0248-EB4C-B5CD-7FF73796C6CC}" type="presOf" srcId="{B6FCB1DB-F26A-1E4B-AF8C-8BD78652B163}" destId="{64B5E780-EAE2-FC4E-A4BA-22C0B3C85682}" srcOrd="0" destOrd="2" presId="urn:microsoft.com/office/officeart/2005/8/layout/pyramid2"/>
    <dgm:cxn modelId="{15F5582C-B372-0040-ABCA-A6D3263ED55A}" type="presOf" srcId="{C5862586-D69F-A541-8830-D5F804E771B2}" destId="{64B5E780-EAE2-FC4E-A4BA-22C0B3C85682}" srcOrd="0" destOrd="0" presId="urn:microsoft.com/office/officeart/2005/8/layout/pyramid2"/>
    <dgm:cxn modelId="{E802BE32-6E82-674E-8BD9-AA8E77BD611B}" srcId="{C5862586-D69F-A541-8830-D5F804E771B2}" destId="{F1700660-6BE2-E447-8C03-044BAA1EB560}" srcOrd="3" destOrd="0" parTransId="{9FB3B683-37B4-EC49-870F-B7A1FE3B2305}" sibTransId="{D61623CA-6929-C14D-8B32-4126E0C4F89B}"/>
    <dgm:cxn modelId="{979D1E3E-0B13-314F-BF8A-49E767499092}" type="presOf" srcId="{F1700660-6BE2-E447-8C03-044BAA1EB560}" destId="{64B5E780-EAE2-FC4E-A4BA-22C0B3C85682}" srcOrd="0" destOrd="4" presId="urn:microsoft.com/office/officeart/2005/8/layout/pyramid2"/>
    <dgm:cxn modelId="{409F3047-A567-B848-8DAB-55E151628C9E}" srcId="{B06D8692-DB99-7F48-AF07-33146C01AB4C}" destId="{C5862586-D69F-A541-8830-D5F804E771B2}" srcOrd="0" destOrd="0" parTransId="{569E891A-9B03-4A40-B559-ED32EBCCB3C6}" sibTransId="{3295FAC7-55B5-2E47-8F4A-5F4DAC318D29}"/>
    <dgm:cxn modelId="{B7CE826A-E9A3-A043-BE9F-B098F5522074}" type="presOf" srcId="{85D099E0-805F-ED4E-AAE7-837554F0F3E3}" destId="{64B5E780-EAE2-FC4E-A4BA-22C0B3C85682}" srcOrd="0" destOrd="1" presId="urn:microsoft.com/office/officeart/2005/8/layout/pyramid2"/>
    <dgm:cxn modelId="{3D604B6F-3476-2C40-95AD-A62771134568}" type="presOf" srcId="{B06D8692-DB99-7F48-AF07-33146C01AB4C}" destId="{04A8F342-A3AF-E34C-ADD1-6CA0A89D2746}" srcOrd="0" destOrd="0" presId="urn:microsoft.com/office/officeart/2005/8/layout/pyramid2"/>
    <dgm:cxn modelId="{6161CF87-3A32-2B47-B5D1-E33ADF244800}" type="presOf" srcId="{C1FAA685-4589-1D41-B119-CE25CBDF64E8}" destId="{64B5E780-EAE2-FC4E-A4BA-22C0B3C85682}" srcOrd="0" destOrd="3" presId="urn:microsoft.com/office/officeart/2005/8/layout/pyramid2"/>
    <dgm:cxn modelId="{585A7BD0-1100-C347-83E5-744FAF998751}" srcId="{C5862586-D69F-A541-8830-D5F804E771B2}" destId="{C1FAA685-4589-1D41-B119-CE25CBDF64E8}" srcOrd="2" destOrd="0" parTransId="{3E2F5EDE-E1E2-4145-AD6E-F63EE1F27316}" sibTransId="{950E4C0B-B4D5-8345-91AA-AEC0D52B91FC}"/>
    <dgm:cxn modelId="{5BAB67E3-A0A9-954C-B36C-C45774B54F2F}" type="presOf" srcId="{6C5EF6A3-F5A3-D845-9FCE-03B0CAE15288}" destId="{64B5E780-EAE2-FC4E-A4BA-22C0B3C85682}" srcOrd="0" destOrd="5" presId="urn:microsoft.com/office/officeart/2005/8/layout/pyramid2"/>
    <dgm:cxn modelId="{1B8EF5E7-9B66-184D-BCB3-023E4AAF3F0A}" srcId="{C5862586-D69F-A541-8830-D5F804E771B2}" destId="{6C5EF6A3-F5A3-D845-9FCE-03B0CAE15288}" srcOrd="4" destOrd="0" parTransId="{2B61051B-F850-2049-A147-4A422D690ECF}" sibTransId="{5D1EC2DE-C942-D943-BEE5-5316C8CDF075}"/>
    <dgm:cxn modelId="{F0C889E8-D2B6-A249-A6C4-4FD166678282}" srcId="{C5862586-D69F-A541-8830-D5F804E771B2}" destId="{85D099E0-805F-ED4E-AAE7-837554F0F3E3}" srcOrd="0" destOrd="0" parTransId="{20AF5038-0041-0741-BF40-FBEF31B031E8}" sibTransId="{292452B8-8BB9-8B43-8464-862A2FCC4E99}"/>
    <dgm:cxn modelId="{9A9014EB-6D2C-1F42-AEC6-8A18BAB741E9}" srcId="{C5862586-D69F-A541-8830-D5F804E771B2}" destId="{B6FCB1DB-F26A-1E4B-AF8C-8BD78652B163}" srcOrd="1" destOrd="0" parTransId="{D5E259FD-8069-0945-915B-18A234041CC3}" sibTransId="{218CAB63-89BA-1C4F-B803-D37FBDC1BC0F}"/>
    <dgm:cxn modelId="{D48B58B1-70C6-874F-AADD-AC14A3BAE7DF}" type="presParOf" srcId="{04A8F342-A3AF-E34C-ADD1-6CA0A89D2746}" destId="{6B25F617-BF82-DE49-A2ED-0560F8BB8F55}" srcOrd="0" destOrd="0" presId="urn:microsoft.com/office/officeart/2005/8/layout/pyramid2"/>
    <dgm:cxn modelId="{007EE221-AB10-D34E-836B-E5802F90BC17}" type="presParOf" srcId="{04A8F342-A3AF-E34C-ADD1-6CA0A89D2746}" destId="{5EBC4FC5-1338-5240-9DCC-5343003AFBDE}" srcOrd="1" destOrd="0" presId="urn:microsoft.com/office/officeart/2005/8/layout/pyramid2"/>
    <dgm:cxn modelId="{D5120C31-AF18-C44F-8182-4A6A6D2407D9}" type="presParOf" srcId="{5EBC4FC5-1338-5240-9DCC-5343003AFBDE}" destId="{64B5E780-EAE2-FC4E-A4BA-22C0B3C85682}" srcOrd="0" destOrd="0" presId="urn:microsoft.com/office/officeart/2005/8/layout/pyramid2"/>
    <dgm:cxn modelId="{15634050-2B89-9549-92B5-E134CF852431}" type="presParOf" srcId="{5EBC4FC5-1338-5240-9DCC-5343003AFBDE}" destId="{7269462A-E770-2543-97F8-428E95501481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44417F-35E6-7046-BC62-AA8E0470B05B}" type="doc">
      <dgm:prSet loTypeId="urn:microsoft.com/office/officeart/2005/8/layout/cycle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9BBB02E-E01F-B242-9D51-A54F48D4BF60}">
      <dgm:prSet custT="1"/>
      <dgm:spPr/>
      <dgm:t>
        <a:bodyPr/>
        <a:lstStyle/>
        <a:p>
          <a:endParaRPr lang="en-BE" sz="4400" dirty="0"/>
        </a:p>
      </dgm:t>
    </dgm:pt>
    <dgm:pt modelId="{55B06576-AC5B-B645-A8E0-C98509720476}" type="parTrans" cxnId="{F458A1FE-D210-674C-B913-8880B2C37A9E}">
      <dgm:prSet/>
      <dgm:spPr/>
      <dgm:t>
        <a:bodyPr/>
        <a:lstStyle/>
        <a:p>
          <a:endParaRPr lang="en-GB"/>
        </a:p>
      </dgm:t>
    </dgm:pt>
    <dgm:pt modelId="{79B2E5F2-1D72-C94F-B592-719680EFA08E}" type="sibTrans" cxnId="{F458A1FE-D210-674C-B913-8880B2C37A9E}">
      <dgm:prSet/>
      <dgm:spPr/>
      <dgm:t>
        <a:bodyPr/>
        <a:lstStyle/>
        <a:p>
          <a:endParaRPr lang="en-GB"/>
        </a:p>
      </dgm:t>
    </dgm:pt>
    <dgm:pt modelId="{C9578F32-E7FA-2D4D-A40E-5C4657716EA8}">
      <dgm:prSet custT="1"/>
      <dgm:spPr/>
      <dgm:t>
        <a:bodyPr/>
        <a:lstStyle/>
        <a:p>
          <a:r>
            <a:rPr lang="nl-BE" sz="3600"/>
            <a:t>Teamplayer</a:t>
          </a:r>
          <a:endParaRPr lang="en-BE" sz="3600"/>
        </a:p>
      </dgm:t>
    </dgm:pt>
    <dgm:pt modelId="{A52C59E4-BCC7-8A41-BE50-92336B143A40}" type="parTrans" cxnId="{EB6E59C5-4458-D848-BA1D-3E44BEE147AF}">
      <dgm:prSet/>
      <dgm:spPr/>
      <dgm:t>
        <a:bodyPr/>
        <a:lstStyle/>
        <a:p>
          <a:endParaRPr lang="en-GB"/>
        </a:p>
      </dgm:t>
    </dgm:pt>
    <dgm:pt modelId="{0981175E-CD86-B247-A23E-D6FE59BF2573}" type="sibTrans" cxnId="{EB6E59C5-4458-D848-BA1D-3E44BEE147AF}">
      <dgm:prSet/>
      <dgm:spPr/>
      <dgm:t>
        <a:bodyPr/>
        <a:lstStyle/>
        <a:p>
          <a:endParaRPr lang="en-GB"/>
        </a:p>
      </dgm:t>
    </dgm:pt>
    <dgm:pt modelId="{B4D27F11-12EF-814F-8A29-23AB79E1003C}">
      <dgm:prSet custT="1"/>
      <dgm:spPr/>
      <dgm:t>
        <a:bodyPr/>
        <a:lstStyle/>
        <a:p>
          <a:r>
            <a:rPr lang="nl-BE" sz="3600" dirty="0"/>
            <a:t>Vertrouwen en respect hebben</a:t>
          </a:r>
          <a:endParaRPr lang="en-BE" sz="3600" dirty="0"/>
        </a:p>
      </dgm:t>
    </dgm:pt>
    <dgm:pt modelId="{5E9824AC-CCD7-6E4B-80B2-D3EE8995081D}" type="parTrans" cxnId="{E47029FB-E237-7A45-9810-4D9555DE4D91}">
      <dgm:prSet/>
      <dgm:spPr/>
      <dgm:t>
        <a:bodyPr/>
        <a:lstStyle/>
        <a:p>
          <a:endParaRPr lang="en-GB"/>
        </a:p>
      </dgm:t>
    </dgm:pt>
    <dgm:pt modelId="{8C5C8EAE-B513-F649-A6DC-DDEF77087A05}" type="sibTrans" cxnId="{E47029FB-E237-7A45-9810-4D9555DE4D91}">
      <dgm:prSet/>
      <dgm:spPr/>
      <dgm:t>
        <a:bodyPr/>
        <a:lstStyle/>
        <a:p>
          <a:endParaRPr lang="en-GB"/>
        </a:p>
      </dgm:t>
    </dgm:pt>
    <dgm:pt modelId="{18EAB410-9055-764C-AD90-79056E2B7988}">
      <dgm:prSet custT="1"/>
      <dgm:spPr/>
      <dgm:t>
        <a:bodyPr/>
        <a:lstStyle/>
        <a:p>
          <a:r>
            <a:rPr lang="nl-BE" sz="3600" dirty="0"/>
            <a:t>Openstaan voor nieuwe inzichten</a:t>
          </a:r>
          <a:endParaRPr lang="en-BE" sz="3600" dirty="0"/>
        </a:p>
      </dgm:t>
    </dgm:pt>
    <dgm:pt modelId="{D9F61E47-A6BE-C14D-88FB-3611AC179672}" type="parTrans" cxnId="{4FB4138E-AD9E-7341-948D-43D675E03158}">
      <dgm:prSet/>
      <dgm:spPr/>
      <dgm:t>
        <a:bodyPr/>
        <a:lstStyle/>
        <a:p>
          <a:endParaRPr lang="en-GB"/>
        </a:p>
      </dgm:t>
    </dgm:pt>
    <dgm:pt modelId="{EDB9DF97-D4D1-3047-977D-BF1C6D434998}" type="sibTrans" cxnId="{4FB4138E-AD9E-7341-948D-43D675E03158}">
      <dgm:prSet/>
      <dgm:spPr/>
      <dgm:t>
        <a:bodyPr/>
        <a:lstStyle/>
        <a:p>
          <a:endParaRPr lang="en-GB"/>
        </a:p>
      </dgm:t>
    </dgm:pt>
    <dgm:pt modelId="{7066D1B6-684D-EE40-9FDC-F4D5CCB16C41}">
      <dgm:prSet custT="1"/>
      <dgm:spPr/>
      <dgm:t>
        <a:bodyPr/>
        <a:lstStyle/>
        <a:p>
          <a:r>
            <a:rPr lang="nl-BE" sz="4800"/>
            <a:t>Vaardigheden</a:t>
          </a:r>
          <a:endParaRPr lang="en-BE" sz="4800" dirty="0"/>
        </a:p>
      </dgm:t>
    </dgm:pt>
    <dgm:pt modelId="{57BDDE10-D1E8-AB4F-8E95-8E8739F1484A}" type="parTrans" cxnId="{5C02BEB8-29E2-E34D-A866-5EB30E0E3C63}">
      <dgm:prSet/>
      <dgm:spPr/>
      <dgm:t>
        <a:bodyPr/>
        <a:lstStyle/>
        <a:p>
          <a:endParaRPr lang="en-GB"/>
        </a:p>
      </dgm:t>
    </dgm:pt>
    <dgm:pt modelId="{2E996C51-70F7-CC47-A4E6-8B6AF107ED24}" type="sibTrans" cxnId="{5C02BEB8-29E2-E34D-A866-5EB30E0E3C63}">
      <dgm:prSet/>
      <dgm:spPr/>
      <dgm:t>
        <a:bodyPr/>
        <a:lstStyle/>
        <a:p>
          <a:endParaRPr lang="en-GB"/>
        </a:p>
      </dgm:t>
    </dgm:pt>
    <dgm:pt modelId="{387DD112-1349-6342-B51D-6659164F22AD}">
      <dgm:prSet custT="1"/>
      <dgm:spPr/>
      <dgm:t>
        <a:bodyPr/>
        <a:lstStyle/>
        <a:p>
          <a:r>
            <a:rPr lang="nl-BE" sz="4000" dirty="0"/>
            <a:t>Communicatief</a:t>
          </a:r>
          <a:endParaRPr lang="en-BE" sz="4000" dirty="0"/>
        </a:p>
      </dgm:t>
    </dgm:pt>
    <dgm:pt modelId="{17E05C66-FEDA-D245-B019-2655B5C899E3}" type="parTrans" cxnId="{169D6FF6-B93F-F440-951D-C4A49F7499C5}">
      <dgm:prSet/>
      <dgm:spPr/>
      <dgm:t>
        <a:bodyPr/>
        <a:lstStyle/>
        <a:p>
          <a:endParaRPr lang="en-GB"/>
        </a:p>
      </dgm:t>
    </dgm:pt>
    <dgm:pt modelId="{0A83A5AC-BD5D-984C-B8E4-9F9135B2C0C0}" type="sibTrans" cxnId="{169D6FF6-B93F-F440-951D-C4A49F7499C5}">
      <dgm:prSet/>
      <dgm:spPr/>
      <dgm:t>
        <a:bodyPr/>
        <a:lstStyle/>
        <a:p>
          <a:endParaRPr lang="en-GB"/>
        </a:p>
      </dgm:t>
    </dgm:pt>
    <dgm:pt modelId="{92D38B2B-8726-B44A-94A1-D15F4CC32974}">
      <dgm:prSet custT="1"/>
      <dgm:spPr/>
      <dgm:t>
        <a:bodyPr/>
        <a:lstStyle/>
        <a:p>
          <a:r>
            <a:rPr lang="nl-BE" sz="4000"/>
            <a:t>Technisch inzicht</a:t>
          </a:r>
          <a:endParaRPr lang="en-BE" sz="4000" dirty="0"/>
        </a:p>
      </dgm:t>
    </dgm:pt>
    <dgm:pt modelId="{3720858E-F942-B045-83A7-E5DC6217A5E5}" type="parTrans" cxnId="{8FA7AF28-CC5C-1D49-956D-37C66436EB0B}">
      <dgm:prSet/>
      <dgm:spPr/>
      <dgm:t>
        <a:bodyPr/>
        <a:lstStyle/>
        <a:p>
          <a:endParaRPr lang="en-GB"/>
        </a:p>
      </dgm:t>
    </dgm:pt>
    <dgm:pt modelId="{E16E7FB3-58FE-EA47-A38E-FEAFEBA1BBCB}" type="sibTrans" cxnId="{8FA7AF28-CC5C-1D49-956D-37C66436EB0B}">
      <dgm:prSet/>
      <dgm:spPr/>
      <dgm:t>
        <a:bodyPr/>
        <a:lstStyle/>
        <a:p>
          <a:endParaRPr lang="en-GB"/>
        </a:p>
      </dgm:t>
    </dgm:pt>
    <dgm:pt modelId="{258192EA-6A3A-E945-A673-269D2754DA19}">
      <dgm:prSet custT="1"/>
      <dgm:spPr/>
      <dgm:t>
        <a:bodyPr/>
        <a:lstStyle/>
        <a:p>
          <a:r>
            <a:rPr lang="nl-BE" sz="4000" dirty="0"/>
            <a:t>Analytisch</a:t>
          </a:r>
          <a:endParaRPr lang="en-BE" sz="4000" dirty="0"/>
        </a:p>
      </dgm:t>
    </dgm:pt>
    <dgm:pt modelId="{1D71D1C8-C790-2F48-97EF-C967F03A2350}" type="parTrans" cxnId="{6A08E32F-2BCC-8F44-A634-DF5F0FB3C58A}">
      <dgm:prSet/>
      <dgm:spPr/>
      <dgm:t>
        <a:bodyPr/>
        <a:lstStyle/>
        <a:p>
          <a:endParaRPr lang="en-GB"/>
        </a:p>
      </dgm:t>
    </dgm:pt>
    <dgm:pt modelId="{0416AC96-7BAB-F945-97D7-944CFC87C10E}" type="sibTrans" cxnId="{6A08E32F-2BCC-8F44-A634-DF5F0FB3C58A}">
      <dgm:prSet/>
      <dgm:spPr/>
      <dgm:t>
        <a:bodyPr/>
        <a:lstStyle/>
        <a:p>
          <a:endParaRPr lang="en-GB"/>
        </a:p>
      </dgm:t>
    </dgm:pt>
    <dgm:pt modelId="{12734CA1-B9EB-BB4E-A1A2-CBD7CC519364}">
      <dgm:prSet custT="1"/>
      <dgm:spPr/>
      <dgm:t>
        <a:bodyPr/>
        <a:lstStyle/>
        <a:p>
          <a:r>
            <a:rPr lang="nl-BE" sz="3600" dirty="0"/>
            <a:t>Probleemoplossend</a:t>
          </a:r>
          <a:endParaRPr lang="en-BE" sz="3600" dirty="0"/>
        </a:p>
      </dgm:t>
    </dgm:pt>
    <dgm:pt modelId="{B275CF9F-FD63-1443-964F-66177E1AF835}" type="sibTrans" cxnId="{E24E5C03-B039-3947-B4F8-78CCD248ACDF}">
      <dgm:prSet/>
      <dgm:spPr/>
      <dgm:t>
        <a:bodyPr/>
        <a:lstStyle/>
        <a:p>
          <a:endParaRPr lang="en-GB"/>
        </a:p>
      </dgm:t>
    </dgm:pt>
    <dgm:pt modelId="{268BED95-CB39-7047-94BE-AB1D11B56CB7}" type="parTrans" cxnId="{E24E5C03-B039-3947-B4F8-78CCD248ACDF}">
      <dgm:prSet/>
      <dgm:spPr/>
      <dgm:t>
        <a:bodyPr/>
        <a:lstStyle/>
        <a:p>
          <a:endParaRPr lang="en-GB"/>
        </a:p>
      </dgm:t>
    </dgm:pt>
    <dgm:pt modelId="{319700F5-2CC1-FE4A-8D31-651CFC045A8E}" type="pres">
      <dgm:prSet presAssocID="{C044417F-35E6-7046-BC62-AA8E0470B05B}" presName="cycle" presStyleCnt="0">
        <dgm:presLayoutVars>
          <dgm:dir/>
          <dgm:resizeHandles val="exact"/>
        </dgm:presLayoutVars>
      </dgm:prSet>
      <dgm:spPr/>
    </dgm:pt>
    <dgm:pt modelId="{DFB59861-51FC-CD4C-87A5-12828E7BE391}" type="pres">
      <dgm:prSet presAssocID="{7066D1B6-684D-EE40-9FDC-F4D5CCB16C41}" presName="node" presStyleLbl="node1" presStyleIdx="0" presStyleCnt="2" custScaleY="113720">
        <dgm:presLayoutVars>
          <dgm:bulletEnabled val="1"/>
        </dgm:presLayoutVars>
      </dgm:prSet>
      <dgm:spPr/>
    </dgm:pt>
    <dgm:pt modelId="{7BDFA8B2-B1FA-CC44-B2DE-31FCF2DC6FE0}" type="pres">
      <dgm:prSet presAssocID="{7066D1B6-684D-EE40-9FDC-F4D5CCB16C41}" presName="spNode" presStyleCnt="0"/>
      <dgm:spPr/>
    </dgm:pt>
    <dgm:pt modelId="{0FC4F44B-BC0F-BE4F-A98D-175413AD5699}" type="pres">
      <dgm:prSet presAssocID="{2E996C51-70F7-CC47-A4E6-8B6AF107ED24}" presName="sibTrans" presStyleLbl="sibTrans1D1" presStyleIdx="0" presStyleCnt="2"/>
      <dgm:spPr/>
    </dgm:pt>
    <dgm:pt modelId="{F28FD33A-D58E-8A44-8748-97452EEB3EE5}" type="pres">
      <dgm:prSet presAssocID="{19BBB02E-E01F-B242-9D51-A54F48D4BF60}" presName="node" presStyleLbl="node1" presStyleIdx="1" presStyleCnt="2" custScaleY="148727">
        <dgm:presLayoutVars>
          <dgm:bulletEnabled val="1"/>
        </dgm:presLayoutVars>
      </dgm:prSet>
      <dgm:spPr/>
    </dgm:pt>
    <dgm:pt modelId="{E2D5662A-7392-6346-A619-28E59EF81466}" type="pres">
      <dgm:prSet presAssocID="{19BBB02E-E01F-B242-9D51-A54F48D4BF60}" presName="spNode" presStyleCnt="0"/>
      <dgm:spPr/>
    </dgm:pt>
    <dgm:pt modelId="{5998051F-AF1B-7745-A59D-4D01EAFE30C1}" type="pres">
      <dgm:prSet presAssocID="{79B2E5F2-1D72-C94F-B592-719680EFA08E}" presName="sibTrans" presStyleLbl="sibTrans1D1" presStyleIdx="1" presStyleCnt="2"/>
      <dgm:spPr/>
    </dgm:pt>
  </dgm:ptLst>
  <dgm:cxnLst>
    <dgm:cxn modelId="{E24E5C03-B039-3947-B4F8-78CCD248ACDF}" srcId="{19BBB02E-E01F-B242-9D51-A54F48D4BF60}" destId="{12734CA1-B9EB-BB4E-A1A2-CBD7CC519364}" srcOrd="0" destOrd="0" parTransId="{268BED95-CB39-7047-94BE-AB1D11B56CB7}" sibTransId="{B275CF9F-FD63-1443-964F-66177E1AF835}"/>
    <dgm:cxn modelId="{E95BB40B-2DF8-D443-BAF5-9B297510C2E2}" type="presOf" srcId="{B4D27F11-12EF-814F-8A29-23AB79E1003C}" destId="{F28FD33A-D58E-8A44-8748-97452EEB3EE5}" srcOrd="0" destOrd="3" presId="urn:microsoft.com/office/officeart/2005/8/layout/cycle6"/>
    <dgm:cxn modelId="{9EFC9612-62F1-2343-993F-D75358CC359C}" type="presOf" srcId="{79B2E5F2-1D72-C94F-B592-719680EFA08E}" destId="{5998051F-AF1B-7745-A59D-4D01EAFE30C1}" srcOrd="0" destOrd="0" presId="urn:microsoft.com/office/officeart/2005/8/layout/cycle6"/>
    <dgm:cxn modelId="{F4F2CF1E-0714-BA4C-A8A4-F8356C71A17D}" type="presOf" srcId="{258192EA-6A3A-E945-A673-269D2754DA19}" destId="{DFB59861-51FC-CD4C-87A5-12828E7BE391}" srcOrd="0" destOrd="3" presId="urn:microsoft.com/office/officeart/2005/8/layout/cycle6"/>
    <dgm:cxn modelId="{E6600521-ACAA-0147-8AA8-CA1EFAEBF749}" type="presOf" srcId="{7066D1B6-684D-EE40-9FDC-F4D5CCB16C41}" destId="{DFB59861-51FC-CD4C-87A5-12828E7BE391}" srcOrd="0" destOrd="0" presId="urn:microsoft.com/office/officeart/2005/8/layout/cycle6"/>
    <dgm:cxn modelId="{8FA7AF28-CC5C-1D49-956D-37C66436EB0B}" srcId="{7066D1B6-684D-EE40-9FDC-F4D5CCB16C41}" destId="{92D38B2B-8726-B44A-94A1-D15F4CC32974}" srcOrd="1" destOrd="0" parTransId="{3720858E-F942-B045-83A7-E5DC6217A5E5}" sibTransId="{E16E7FB3-58FE-EA47-A38E-FEAFEBA1BBCB}"/>
    <dgm:cxn modelId="{6A08E32F-2BCC-8F44-A634-DF5F0FB3C58A}" srcId="{7066D1B6-684D-EE40-9FDC-F4D5CCB16C41}" destId="{258192EA-6A3A-E945-A673-269D2754DA19}" srcOrd="2" destOrd="0" parTransId="{1D71D1C8-C790-2F48-97EF-C967F03A2350}" sibTransId="{0416AC96-7BAB-F945-97D7-944CFC87C10E}"/>
    <dgm:cxn modelId="{FE52B967-9FC7-734D-81AF-F4DACF877467}" type="presOf" srcId="{12734CA1-B9EB-BB4E-A1A2-CBD7CC519364}" destId="{F28FD33A-D58E-8A44-8748-97452EEB3EE5}" srcOrd="0" destOrd="1" presId="urn:microsoft.com/office/officeart/2005/8/layout/cycle6"/>
    <dgm:cxn modelId="{F2CC2769-89D7-064F-B61B-D8E8AEE63373}" type="presOf" srcId="{C9578F32-E7FA-2D4D-A40E-5C4657716EA8}" destId="{F28FD33A-D58E-8A44-8748-97452EEB3EE5}" srcOrd="0" destOrd="2" presId="urn:microsoft.com/office/officeart/2005/8/layout/cycle6"/>
    <dgm:cxn modelId="{4132BE6E-CBBE-A84E-9D91-532D7FF18BBA}" type="presOf" srcId="{92D38B2B-8726-B44A-94A1-D15F4CC32974}" destId="{DFB59861-51FC-CD4C-87A5-12828E7BE391}" srcOrd="0" destOrd="2" presId="urn:microsoft.com/office/officeart/2005/8/layout/cycle6"/>
    <dgm:cxn modelId="{4FB4138E-AD9E-7341-948D-43D675E03158}" srcId="{19BBB02E-E01F-B242-9D51-A54F48D4BF60}" destId="{18EAB410-9055-764C-AD90-79056E2B7988}" srcOrd="3" destOrd="0" parTransId="{D9F61E47-A6BE-C14D-88FB-3611AC179672}" sibTransId="{EDB9DF97-D4D1-3047-977D-BF1C6D434998}"/>
    <dgm:cxn modelId="{93429C98-4109-ED4A-843A-DBF95669A36E}" type="presOf" srcId="{19BBB02E-E01F-B242-9D51-A54F48D4BF60}" destId="{F28FD33A-D58E-8A44-8748-97452EEB3EE5}" srcOrd="0" destOrd="0" presId="urn:microsoft.com/office/officeart/2005/8/layout/cycle6"/>
    <dgm:cxn modelId="{F6AF37AC-CD13-CB49-B99B-66158FE95A8C}" type="presOf" srcId="{2E996C51-70F7-CC47-A4E6-8B6AF107ED24}" destId="{0FC4F44B-BC0F-BE4F-A98D-175413AD5699}" srcOrd="0" destOrd="0" presId="urn:microsoft.com/office/officeart/2005/8/layout/cycle6"/>
    <dgm:cxn modelId="{6345AFB2-4398-144D-8280-851C3B883536}" type="presOf" srcId="{18EAB410-9055-764C-AD90-79056E2B7988}" destId="{F28FD33A-D58E-8A44-8748-97452EEB3EE5}" srcOrd="0" destOrd="4" presId="urn:microsoft.com/office/officeart/2005/8/layout/cycle6"/>
    <dgm:cxn modelId="{5C02BEB8-29E2-E34D-A866-5EB30E0E3C63}" srcId="{C044417F-35E6-7046-BC62-AA8E0470B05B}" destId="{7066D1B6-684D-EE40-9FDC-F4D5CCB16C41}" srcOrd="0" destOrd="0" parTransId="{57BDDE10-D1E8-AB4F-8E95-8E8739F1484A}" sibTransId="{2E996C51-70F7-CC47-A4E6-8B6AF107ED24}"/>
    <dgm:cxn modelId="{807A58BE-094D-2D4C-9FD3-C7EF8FA2ECAB}" type="presOf" srcId="{C044417F-35E6-7046-BC62-AA8E0470B05B}" destId="{319700F5-2CC1-FE4A-8D31-651CFC045A8E}" srcOrd="0" destOrd="0" presId="urn:microsoft.com/office/officeart/2005/8/layout/cycle6"/>
    <dgm:cxn modelId="{EB6E59C5-4458-D848-BA1D-3E44BEE147AF}" srcId="{19BBB02E-E01F-B242-9D51-A54F48D4BF60}" destId="{C9578F32-E7FA-2D4D-A40E-5C4657716EA8}" srcOrd="1" destOrd="0" parTransId="{A52C59E4-BCC7-8A41-BE50-92336B143A40}" sibTransId="{0981175E-CD86-B247-A23E-D6FE59BF2573}"/>
    <dgm:cxn modelId="{47C9CAE6-A978-F947-87FB-E2932FD02C04}" type="presOf" srcId="{387DD112-1349-6342-B51D-6659164F22AD}" destId="{DFB59861-51FC-CD4C-87A5-12828E7BE391}" srcOrd="0" destOrd="1" presId="urn:microsoft.com/office/officeart/2005/8/layout/cycle6"/>
    <dgm:cxn modelId="{169D6FF6-B93F-F440-951D-C4A49F7499C5}" srcId="{7066D1B6-684D-EE40-9FDC-F4D5CCB16C41}" destId="{387DD112-1349-6342-B51D-6659164F22AD}" srcOrd="0" destOrd="0" parTransId="{17E05C66-FEDA-D245-B019-2655B5C899E3}" sibTransId="{0A83A5AC-BD5D-984C-B8E4-9F9135B2C0C0}"/>
    <dgm:cxn modelId="{E47029FB-E237-7A45-9810-4D9555DE4D91}" srcId="{19BBB02E-E01F-B242-9D51-A54F48D4BF60}" destId="{B4D27F11-12EF-814F-8A29-23AB79E1003C}" srcOrd="2" destOrd="0" parTransId="{5E9824AC-CCD7-6E4B-80B2-D3EE8995081D}" sibTransId="{8C5C8EAE-B513-F649-A6DC-DDEF77087A05}"/>
    <dgm:cxn modelId="{F458A1FE-D210-674C-B913-8880B2C37A9E}" srcId="{C044417F-35E6-7046-BC62-AA8E0470B05B}" destId="{19BBB02E-E01F-B242-9D51-A54F48D4BF60}" srcOrd="1" destOrd="0" parTransId="{55B06576-AC5B-B645-A8E0-C98509720476}" sibTransId="{79B2E5F2-1D72-C94F-B592-719680EFA08E}"/>
    <dgm:cxn modelId="{A10C34AC-4EB0-6D43-A1AD-950B6A58DC62}" type="presParOf" srcId="{319700F5-2CC1-FE4A-8D31-651CFC045A8E}" destId="{DFB59861-51FC-CD4C-87A5-12828E7BE391}" srcOrd="0" destOrd="0" presId="urn:microsoft.com/office/officeart/2005/8/layout/cycle6"/>
    <dgm:cxn modelId="{73583C9E-888E-044D-9FF6-4C76F11AA452}" type="presParOf" srcId="{319700F5-2CC1-FE4A-8D31-651CFC045A8E}" destId="{7BDFA8B2-B1FA-CC44-B2DE-31FCF2DC6FE0}" srcOrd="1" destOrd="0" presId="urn:microsoft.com/office/officeart/2005/8/layout/cycle6"/>
    <dgm:cxn modelId="{51806C36-46E4-7F4E-A593-9718C4CED812}" type="presParOf" srcId="{319700F5-2CC1-FE4A-8D31-651CFC045A8E}" destId="{0FC4F44B-BC0F-BE4F-A98D-175413AD5699}" srcOrd="2" destOrd="0" presId="urn:microsoft.com/office/officeart/2005/8/layout/cycle6"/>
    <dgm:cxn modelId="{BDC0F9E9-9837-9643-A9A2-0017C35FE693}" type="presParOf" srcId="{319700F5-2CC1-FE4A-8D31-651CFC045A8E}" destId="{F28FD33A-D58E-8A44-8748-97452EEB3EE5}" srcOrd="3" destOrd="0" presId="urn:microsoft.com/office/officeart/2005/8/layout/cycle6"/>
    <dgm:cxn modelId="{20FFBEE3-FD55-9A43-83D9-9EAB6DA90ADF}" type="presParOf" srcId="{319700F5-2CC1-FE4A-8D31-651CFC045A8E}" destId="{E2D5662A-7392-6346-A619-28E59EF81466}" srcOrd="4" destOrd="0" presId="urn:microsoft.com/office/officeart/2005/8/layout/cycle6"/>
    <dgm:cxn modelId="{D80B596B-AEF2-3A4F-9114-04AC67614F33}" type="presParOf" srcId="{319700F5-2CC1-FE4A-8D31-651CFC045A8E}" destId="{5998051F-AF1B-7745-A59D-4D01EAFE30C1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44417F-35E6-7046-BC62-AA8E0470B05B}" type="doc">
      <dgm:prSet loTypeId="urn:microsoft.com/office/officeart/2005/8/layout/cycle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19700F5-2CC1-FE4A-8D31-651CFC045A8E}" type="pres">
      <dgm:prSet presAssocID="{C044417F-35E6-7046-BC62-AA8E0470B05B}" presName="cycle" presStyleCnt="0">
        <dgm:presLayoutVars>
          <dgm:dir/>
          <dgm:resizeHandles val="exact"/>
        </dgm:presLayoutVars>
      </dgm:prSet>
      <dgm:spPr/>
    </dgm:pt>
  </dgm:ptLst>
  <dgm:cxnLst>
    <dgm:cxn modelId="{807A58BE-094D-2D4C-9FD3-C7EF8FA2ECAB}" type="presOf" srcId="{C044417F-35E6-7046-BC62-AA8E0470B05B}" destId="{319700F5-2CC1-FE4A-8D31-651CFC045A8E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BA1BDB-1CCB-FB4A-ADE4-D01981BFFF8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C443E4C-C14B-D04A-8AFD-CC1C7A21180F}">
      <dgm:prSet/>
      <dgm:spPr/>
      <dgm:t>
        <a:bodyPr/>
        <a:lstStyle/>
        <a:p>
          <a:r>
            <a:rPr lang="nl-BE"/>
            <a:t>Methodologie </a:t>
          </a:r>
          <a:endParaRPr lang="en-BE"/>
        </a:p>
      </dgm:t>
    </dgm:pt>
    <dgm:pt modelId="{BA09AAAF-3885-EF49-8159-29EE0129EE67}" type="parTrans" cxnId="{A6300A37-E936-BF40-9921-B106CE203DEC}">
      <dgm:prSet/>
      <dgm:spPr/>
      <dgm:t>
        <a:bodyPr/>
        <a:lstStyle/>
        <a:p>
          <a:endParaRPr lang="en-GB"/>
        </a:p>
      </dgm:t>
    </dgm:pt>
    <dgm:pt modelId="{5244E7CF-655F-DB49-B59B-4E86EB0E637C}" type="sibTrans" cxnId="{A6300A37-E936-BF40-9921-B106CE203DEC}">
      <dgm:prSet/>
      <dgm:spPr/>
      <dgm:t>
        <a:bodyPr/>
        <a:lstStyle/>
        <a:p>
          <a:endParaRPr lang="en-GB"/>
        </a:p>
      </dgm:t>
    </dgm:pt>
    <dgm:pt modelId="{46374BC9-BB4D-134B-B617-24032DCBF9D6}">
      <dgm:prSet custT="1"/>
      <dgm:spPr/>
      <dgm:t>
        <a:bodyPr/>
        <a:lstStyle/>
        <a:p>
          <a:r>
            <a:rPr lang="nl-BE" sz="3200"/>
            <a:t>Hoe gaan we alles organiseren?</a:t>
          </a:r>
          <a:endParaRPr lang="en-BE" sz="3200"/>
        </a:p>
      </dgm:t>
    </dgm:pt>
    <dgm:pt modelId="{661768A8-FCD7-664D-A09F-E0D9461A93D7}" type="parTrans" cxnId="{22436DD9-3BB4-834A-9866-8C01289E24D5}">
      <dgm:prSet/>
      <dgm:spPr/>
      <dgm:t>
        <a:bodyPr/>
        <a:lstStyle/>
        <a:p>
          <a:endParaRPr lang="en-GB"/>
        </a:p>
      </dgm:t>
    </dgm:pt>
    <dgm:pt modelId="{65842410-01DE-FD41-8FC2-61AFF11BB07D}" type="sibTrans" cxnId="{22436DD9-3BB4-834A-9866-8C01289E24D5}">
      <dgm:prSet/>
      <dgm:spPr/>
      <dgm:t>
        <a:bodyPr/>
        <a:lstStyle/>
        <a:p>
          <a:endParaRPr lang="en-GB"/>
        </a:p>
      </dgm:t>
    </dgm:pt>
    <dgm:pt modelId="{4D355F86-AA7D-CF49-B55D-9A9CC4A375FC}">
      <dgm:prSet custT="1"/>
      <dgm:spPr/>
      <dgm:t>
        <a:bodyPr/>
        <a:lstStyle/>
        <a:p>
          <a:r>
            <a:rPr lang="nl-BE" sz="3200"/>
            <a:t>Stap voor stap aanpak</a:t>
          </a:r>
          <a:endParaRPr lang="en-BE" sz="3200"/>
        </a:p>
      </dgm:t>
    </dgm:pt>
    <dgm:pt modelId="{758356A3-51A6-B84A-98C4-C3008F31C43C}" type="parTrans" cxnId="{218EFB36-E8D8-1D41-8D08-7C6F2D98818B}">
      <dgm:prSet/>
      <dgm:spPr/>
      <dgm:t>
        <a:bodyPr/>
        <a:lstStyle/>
        <a:p>
          <a:endParaRPr lang="en-GB"/>
        </a:p>
      </dgm:t>
    </dgm:pt>
    <dgm:pt modelId="{8BC93766-D0EC-8D41-BD37-B2FEAE614802}" type="sibTrans" cxnId="{218EFB36-E8D8-1D41-8D08-7C6F2D98818B}">
      <dgm:prSet/>
      <dgm:spPr/>
      <dgm:t>
        <a:bodyPr/>
        <a:lstStyle/>
        <a:p>
          <a:endParaRPr lang="en-GB"/>
        </a:p>
      </dgm:t>
    </dgm:pt>
    <dgm:pt modelId="{D82E52D5-90A7-9143-9F5C-9AD841B3A754}">
      <dgm:prSet custT="1"/>
      <dgm:spPr/>
      <dgm:t>
        <a:bodyPr/>
        <a:lstStyle/>
        <a:p>
          <a:r>
            <a:rPr lang="nl-BE" sz="3200" dirty="0"/>
            <a:t>Eerst alle analyse, dan pas alles ontwikkelen?</a:t>
          </a:r>
          <a:endParaRPr lang="en-BE" sz="3200" dirty="0"/>
        </a:p>
      </dgm:t>
    </dgm:pt>
    <dgm:pt modelId="{28BF8A0A-596A-DE4B-8473-634EA521FEA4}" type="parTrans" cxnId="{0EF93292-0070-264E-B296-B15927919B38}">
      <dgm:prSet/>
      <dgm:spPr/>
      <dgm:t>
        <a:bodyPr/>
        <a:lstStyle/>
        <a:p>
          <a:endParaRPr lang="en-GB"/>
        </a:p>
      </dgm:t>
    </dgm:pt>
    <dgm:pt modelId="{D2E6E3A6-282B-1B46-BE68-36ECF12BAA6B}" type="sibTrans" cxnId="{0EF93292-0070-264E-B296-B15927919B38}">
      <dgm:prSet/>
      <dgm:spPr/>
      <dgm:t>
        <a:bodyPr/>
        <a:lstStyle/>
        <a:p>
          <a:endParaRPr lang="en-GB"/>
        </a:p>
      </dgm:t>
    </dgm:pt>
    <dgm:pt modelId="{B1306173-C68B-4C40-9023-1E0E21E30DB0}">
      <dgm:prSet custT="1"/>
      <dgm:spPr/>
      <dgm:t>
        <a:bodyPr/>
        <a:lstStyle/>
        <a:p>
          <a:r>
            <a:rPr lang="nl-BE" sz="3200"/>
            <a:t>Zitten we elke dag met klant samen of elke 3 maanden?</a:t>
          </a:r>
          <a:endParaRPr lang="en-BE" sz="3200"/>
        </a:p>
      </dgm:t>
    </dgm:pt>
    <dgm:pt modelId="{3B5AA90F-8386-BE4D-BF74-F32939D1867E}" type="parTrans" cxnId="{48AEFFE0-2542-3A49-BED6-42D38F8C0FE9}">
      <dgm:prSet/>
      <dgm:spPr/>
      <dgm:t>
        <a:bodyPr/>
        <a:lstStyle/>
        <a:p>
          <a:endParaRPr lang="en-GB"/>
        </a:p>
      </dgm:t>
    </dgm:pt>
    <dgm:pt modelId="{C5775DE7-9720-074E-8480-DD11A71BC448}" type="sibTrans" cxnId="{48AEFFE0-2542-3A49-BED6-42D38F8C0FE9}">
      <dgm:prSet/>
      <dgm:spPr/>
      <dgm:t>
        <a:bodyPr/>
        <a:lstStyle/>
        <a:p>
          <a:endParaRPr lang="en-GB"/>
        </a:p>
      </dgm:t>
    </dgm:pt>
    <dgm:pt modelId="{656D08E6-830A-0A41-8F91-9A0913539BDA}">
      <dgm:prSet custT="1"/>
      <dgm:spPr/>
      <dgm:t>
        <a:bodyPr/>
        <a:lstStyle/>
        <a:p>
          <a:r>
            <a:rPr lang="nl-BE" sz="3200"/>
            <a:t>Ineens programmeren?</a:t>
          </a:r>
          <a:endParaRPr lang="en-BE" sz="3200"/>
        </a:p>
      </dgm:t>
    </dgm:pt>
    <dgm:pt modelId="{44293302-A96B-C247-BC6E-87245E348EB0}" type="parTrans" cxnId="{2A881272-368B-FF45-A042-8F16A478C22E}">
      <dgm:prSet/>
      <dgm:spPr/>
      <dgm:t>
        <a:bodyPr/>
        <a:lstStyle/>
        <a:p>
          <a:endParaRPr lang="en-GB"/>
        </a:p>
      </dgm:t>
    </dgm:pt>
    <dgm:pt modelId="{1635FD00-6E08-E24C-9418-8001DE9AFE75}" type="sibTrans" cxnId="{2A881272-368B-FF45-A042-8F16A478C22E}">
      <dgm:prSet/>
      <dgm:spPr/>
      <dgm:t>
        <a:bodyPr/>
        <a:lstStyle/>
        <a:p>
          <a:endParaRPr lang="en-GB"/>
        </a:p>
      </dgm:t>
    </dgm:pt>
    <dgm:pt modelId="{8A83F33D-6285-B44E-ADFC-7B9101295C80}">
      <dgm:prSet custT="1"/>
      <dgm:spPr/>
      <dgm:t>
        <a:bodyPr/>
        <a:lstStyle/>
        <a:p>
          <a:r>
            <a:rPr lang="nl-BE" sz="3200"/>
            <a:t>Eerst alles in tekst uitschrijven?</a:t>
          </a:r>
          <a:endParaRPr lang="en-BE" sz="3200"/>
        </a:p>
      </dgm:t>
    </dgm:pt>
    <dgm:pt modelId="{DCAD96C8-E338-2340-BFA3-5FD34D3DE4A7}" type="parTrans" cxnId="{86F9B896-AEC0-254D-B294-B9F6349E202B}">
      <dgm:prSet/>
      <dgm:spPr/>
      <dgm:t>
        <a:bodyPr/>
        <a:lstStyle/>
        <a:p>
          <a:endParaRPr lang="en-GB"/>
        </a:p>
      </dgm:t>
    </dgm:pt>
    <dgm:pt modelId="{6E7D5852-85B4-244A-8319-9EEF47161897}" type="sibTrans" cxnId="{86F9B896-AEC0-254D-B294-B9F6349E202B}">
      <dgm:prSet/>
      <dgm:spPr/>
      <dgm:t>
        <a:bodyPr/>
        <a:lstStyle/>
        <a:p>
          <a:endParaRPr lang="en-GB"/>
        </a:p>
      </dgm:t>
    </dgm:pt>
    <dgm:pt modelId="{DF197D04-7C50-1C4E-8E36-1B0780B47A2E}">
      <dgm:prSet custT="1"/>
      <dgm:spPr/>
      <dgm:t>
        <a:bodyPr/>
        <a:lstStyle/>
        <a:p>
          <a:r>
            <a:rPr lang="nl-BE" sz="3200" dirty="0"/>
            <a:t>Eerst tekst schrijven en diagrammen tekenen?</a:t>
          </a:r>
          <a:endParaRPr lang="en-BE" sz="3200" dirty="0"/>
        </a:p>
      </dgm:t>
    </dgm:pt>
    <dgm:pt modelId="{7DF2107F-5AF7-C54C-AEFC-81352A5BD339}" type="parTrans" cxnId="{2C9D9E16-BEF6-1042-BFCE-7D89467A85D8}">
      <dgm:prSet/>
      <dgm:spPr/>
      <dgm:t>
        <a:bodyPr/>
        <a:lstStyle/>
        <a:p>
          <a:endParaRPr lang="en-GB"/>
        </a:p>
      </dgm:t>
    </dgm:pt>
    <dgm:pt modelId="{B32DA6D0-74C0-6E45-9310-239D4AE00F35}" type="sibTrans" cxnId="{2C9D9E16-BEF6-1042-BFCE-7D89467A85D8}">
      <dgm:prSet/>
      <dgm:spPr/>
      <dgm:t>
        <a:bodyPr/>
        <a:lstStyle/>
        <a:p>
          <a:endParaRPr lang="en-GB"/>
        </a:p>
      </dgm:t>
    </dgm:pt>
    <dgm:pt modelId="{7F5408CC-6775-9442-8893-4BCC477B87F6}" type="pres">
      <dgm:prSet presAssocID="{FEBA1BDB-1CCB-FB4A-ADE4-D01981BFFF84}" presName="Name0" presStyleCnt="0">
        <dgm:presLayoutVars>
          <dgm:dir/>
          <dgm:animLvl val="lvl"/>
          <dgm:resizeHandles val="exact"/>
        </dgm:presLayoutVars>
      </dgm:prSet>
      <dgm:spPr/>
    </dgm:pt>
    <dgm:pt modelId="{3DD0E846-DB67-3F41-9F48-5B99E125770A}" type="pres">
      <dgm:prSet presAssocID="{3C443E4C-C14B-D04A-8AFD-CC1C7A21180F}" presName="linNode" presStyleCnt="0"/>
      <dgm:spPr/>
    </dgm:pt>
    <dgm:pt modelId="{D01A1DFB-0EFE-2D4B-8842-4D752E5D7BD9}" type="pres">
      <dgm:prSet presAssocID="{3C443E4C-C14B-D04A-8AFD-CC1C7A21180F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DD4F6AF7-643B-3345-956D-53A5935EEB51}" type="pres">
      <dgm:prSet presAssocID="{3C443E4C-C14B-D04A-8AFD-CC1C7A21180F}" presName="descendantText" presStyleLbl="alignAccFollowNode1" presStyleIdx="0" presStyleCnt="1" custScaleY="101941">
        <dgm:presLayoutVars>
          <dgm:bulletEnabled val="1"/>
        </dgm:presLayoutVars>
      </dgm:prSet>
      <dgm:spPr/>
    </dgm:pt>
  </dgm:ptLst>
  <dgm:cxnLst>
    <dgm:cxn modelId="{2C9D9E16-BEF6-1042-BFCE-7D89467A85D8}" srcId="{3C443E4C-C14B-D04A-8AFD-CC1C7A21180F}" destId="{DF197D04-7C50-1C4E-8E36-1B0780B47A2E}" srcOrd="6" destOrd="0" parTransId="{7DF2107F-5AF7-C54C-AEFC-81352A5BD339}" sibTransId="{B32DA6D0-74C0-6E45-9310-239D4AE00F35}"/>
    <dgm:cxn modelId="{A70A8D23-8CAD-7147-A468-E66176B0D858}" type="presOf" srcId="{B1306173-C68B-4C40-9023-1E0E21E30DB0}" destId="{DD4F6AF7-643B-3345-956D-53A5935EEB51}" srcOrd="0" destOrd="3" presId="urn:microsoft.com/office/officeart/2005/8/layout/vList5"/>
    <dgm:cxn modelId="{218EFB36-E8D8-1D41-8D08-7C6F2D98818B}" srcId="{3C443E4C-C14B-D04A-8AFD-CC1C7A21180F}" destId="{4D355F86-AA7D-CF49-B55D-9A9CC4A375FC}" srcOrd="1" destOrd="0" parTransId="{758356A3-51A6-B84A-98C4-C3008F31C43C}" sibTransId="{8BC93766-D0EC-8D41-BD37-B2FEAE614802}"/>
    <dgm:cxn modelId="{A6300A37-E936-BF40-9921-B106CE203DEC}" srcId="{FEBA1BDB-1CCB-FB4A-ADE4-D01981BFFF84}" destId="{3C443E4C-C14B-D04A-8AFD-CC1C7A21180F}" srcOrd="0" destOrd="0" parTransId="{BA09AAAF-3885-EF49-8159-29EE0129EE67}" sibTransId="{5244E7CF-655F-DB49-B59B-4E86EB0E637C}"/>
    <dgm:cxn modelId="{73FAC639-8079-124A-B5DF-CD92F26648A7}" type="presOf" srcId="{D82E52D5-90A7-9143-9F5C-9AD841B3A754}" destId="{DD4F6AF7-643B-3345-956D-53A5935EEB51}" srcOrd="0" destOrd="2" presId="urn:microsoft.com/office/officeart/2005/8/layout/vList5"/>
    <dgm:cxn modelId="{2BABEC6C-2F1E-4A41-9AA7-7625403100D7}" type="presOf" srcId="{46374BC9-BB4D-134B-B617-24032DCBF9D6}" destId="{DD4F6AF7-643B-3345-956D-53A5935EEB51}" srcOrd="0" destOrd="0" presId="urn:microsoft.com/office/officeart/2005/8/layout/vList5"/>
    <dgm:cxn modelId="{2A881272-368B-FF45-A042-8F16A478C22E}" srcId="{3C443E4C-C14B-D04A-8AFD-CC1C7A21180F}" destId="{656D08E6-830A-0A41-8F91-9A0913539BDA}" srcOrd="4" destOrd="0" parTransId="{44293302-A96B-C247-BC6E-87245E348EB0}" sibTransId="{1635FD00-6E08-E24C-9418-8001DE9AFE75}"/>
    <dgm:cxn modelId="{2C1E9F7F-C404-9144-B107-10E230604053}" type="presOf" srcId="{DF197D04-7C50-1C4E-8E36-1B0780B47A2E}" destId="{DD4F6AF7-643B-3345-956D-53A5935EEB51}" srcOrd="0" destOrd="6" presId="urn:microsoft.com/office/officeart/2005/8/layout/vList5"/>
    <dgm:cxn modelId="{4D270F88-3E3F-8D4B-BDA8-3B0216BEE8A0}" type="presOf" srcId="{4D355F86-AA7D-CF49-B55D-9A9CC4A375FC}" destId="{DD4F6AF7-643B-3345-956D-53A5935EEB51}" srcOrd="0" destOrd="1" presId="urn:microsoft.com/office/officeart/2005/8/layout/vList5"/>
    <dgm:cxn modelId="{0EF93292-0070-264E-B296-B15927919B38}" srcId="{3C443E4C-C14B-D04A-8AFD-CC1C7A21180F}" destId="{D82E52D5-90A7-9143-9F5C-9AD841B3A754}" srcOrd="2" destOrd="0" parTransId="{28BF8A0A-596A-DE4B-8473-634EA521FEA4}" sibTransId="{D2E6E3A6-282B-1B46-BE68-36ECF12BAA6B}"/>
    <dgm:cxn modelId="{86F9B896-AEC0-254D-B294-B9F6349E202B}" srcId="{3C443E4C-C14B-D04A-8AFD-CC1C7A21180F}" destId="{8A83F33D-6285-B44E-ADFC-7B9101295C80}" srcOrd="5" destOrd="0" parTransId="{DCAD96C8-E338-2340-BFA3-5FD34D3DE4A7}" sibTransId="{6E7D5852-85B4-244A-8319-9EEF47161897}"/>
    <dgm:cxn modelId="{D0EFA19C-57FD-A543-8167-E57A0BC8A3D1}" type="presOf" srcId="{656D08E6-830A-0A41-8F91-9A0913539BDA}" destId="{DD4F6AF7-643B-3345-956D-53A5935EEB51}" srcOrd="0" destOrd="4" presId="urn:microsoft.com/office/officeart/2005/8/layout/vList5"/>
    <dgm:cxn modelId="{22436DD9-3BB4-834A-9866-8C01289E24D5}" srcId="{3C443E4C-C14B-D04A-8AFD-CC1C7A21180F}" destId="{46374BC9-BB4D-134B-B617-24032DCBF9D6}" srcOrd="0" destOrd="0" parTransId="{661768A8-FCD7-664D-A09F-E0D9461A93D7}" sibTransId="{65842410-01DE-FD41-8FC2-61AFF11BB07D}"/>
    <dgm:cxn modelId="{B25597DF-F664-9749-924B-989B1F8D3900}" type="presOf" srcId="{3C443E4C-C14B-D04A-8AFD-CC1C7A21180F}" destId="{D01A1DFB-0EFE-2D4B-8842-4D752E5D7BD9}" srcOrd="0" destOrd="0" presId="urn:microsoft.com/office/officeart/2005/8/layout/vList5"/>
    <dgm:cxn modelId="{48AEFFE0-2542-3A49-BED6-42D38F8C0FE9}" srcId="{3C443E4C-C14B-D04A-8AFD-CC1C7A21180F}" destId="{B1306173-C68B-4C40-9023-1E0E21E30DB0}" srcOrd="3" destOrd="0" parTransId="{3B5AA90F-8386-BE4D-BF74-F32939D1867E}" sibTransId="{C5775DE7-9720-074E-8480-DD11A71BC448}"/>
    <dgm:cxn modelId="{85F56EEF-C911-B940-B3BE-030FF2D457E6}" type="presOf" srcId="{8A83F33D-6285-B44E-ADFC-7B9101295C80}" destId="{DD4F6AF7-643B-3345-956D-53A5935EEB51}" srcOrd="0" destOrd="5" presId="urn:microsoft.com/office/officeart/2005/8/layout/vList5"/>
    <dgm:cxn modelId="{42F31EF9-69D8-2245-B1A7-DFB12D3AB79A}" type="presOf" srcId="{FEBA1BDB-1CCB-FB4A-ADE4-D01981BFFF84}" destId="{7F5408CC-6775-9442-8893-4BCC477B87F6}" srcOrd="0" destOrd="0" presId="urn:microsoft.com/office/officeart/2005/8/layout/vList5"/>
    <dgm:cxn modelId="{828B1878-9EDB-7849-84D9-0EE8C32E2DC4}" type="presParOf" srcId="{7F5408CC-6775-9442-8893-4BCC477B87F6}" destId="{3DD0E846-DB67-3F41-9F48-5B99E125770A}" srcOrd="0" destOrd="0" presId="urn:microsoft.com/office/officeart/2005/8/layout/vList5"/>
    <dgm:cxn modelId="{42DF7158-8F2E-C043-A629-48F5047BBB50}" type="presParOf" srcId="{3DD0E846-DB67-3F41-9F48-5B99E125770A}" destId="{D01A1DFB-0EFE-2D4B-8842-4D752E5D7BD9}" srcOrd="0" destOrd="0" presId="urn:microsoft.com/office/officeart/2005/8/layout/vList5"/>
    <dgm:cxn modelId="{38CEB6C0-8130-5A46-A4CF-E11A5EB3EB26}" type="presParOf" srcId="{3DD0E846-DB67-3F41-9F48-5B99E125770A}" destId="{DD4F6AF7-643B-3345-956D-53A5935EEB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9E8A35-89B3-4842-9AE3-BC62F5287DD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B3F6EDFB-3630-444E-9568-BC0602E902B2}">
      <dgm:prSet/>
      <dgm:spPr/>
      <dgm:t>
        <a:bodyPr/>
        <a:lstStyle/>
        <a:p>
          <a:r>
            <a:rPr lang="nl-BE"/>
            <a:t>Technieken</a:t>
          </a:r>
          <a:endParaRPr lang="en-BE"/>
        </a:p>
      </dgm:t>
    </dgm:pt>
    <dgm:pt modelId="{D955863B-20AA-3E43-8636-6301D0E43A19}" type="parTrans" cxnId="{5CE14857-873F-3E49-AA59-A90598668317}">
      <dgm:prSet/>
      <dgm:spPr/>
      <dgm:t>
        <a:bodyPr/>
        <a:lstStyle/>
        <a:p>
          <a:endParaRPr lang="en-GB"/>
        </a:p>
      </dgm:t>
    </dgm:pt>
    <dgm:pt modelId="{D04FB619-47EE-9041-8894-B7D4B43FE8E6}" type="sibTrans" cxnId="{5CE14857-873F-3E49-AA59-A90598668317}">
      <dgm:prSet/>
      <dgm:spPr/>
      <dgm:t>
        <a:bodyPr/>
        <a:lstStyle/>
        <a:p>
          <a:endParaRPr lang="en-GB"/>
        </a:p>
      </dgm:t>
    </dgm:pt>
    <dgm:pt modelId="{5EAA2CBA-41A9-894F-BBF4-C64EC2AAB8B7}">
      <dgm:prSet/>
      <dgm:spPr/>
      <dgm:t>
        <a:bodyPr/>
        <a:lstStyle/>
        <a:p>
          <a:r>
            <a:rPr lang="nl-BE"/>
            <a:t>Diagrammen tekenen: welke? BPMN / UML / …</a:t>
          </a:r>
          <a:endParaRPr lang="en-BE"/>
        </a:p>
      </dgm:t>
    </dgm:pt>
    <dgm:pt modelId="{D6B081E1-8CF8-764F-A664-4B23B3F483FE}" type="parTrans" cxnId="{7CE44563-1C12-AF44-8592-059657D2F496}">
      <dgm:prSet/>
      <dgm:spPr/>
      <dgm:t>
        <a:bodyPr/>
        <a:lstStyle/>
        <a:p>
          <a:endParaRPr lang="en-GB"/>
        </a:p>
      </dgm:t>
    </dgm:pt>
    <dgm:pt modelId="{27FF5EA1-D93C-D64B-BE66-9CBF94B5A6E6}" type="sibTrans" cxnId="{7CE44563-1C12-AF44-8592-059657D2F496}">
      <dgm:prSet/>
      <dgm:spPr/>
      <dgm:t>
        <a:bodyPr/>
        <a:lstStyle/>
        <a:p>
          <a:endParaRPr lang="en-GB"/>
        </a:p>
      </dgm:t>
    </dgm:pt>
    <dgm:pt modelId="{2E1742C0-9D8D-C24C-92E1-F713156B8BB2}">
      <dgm:prSet/>
      <dgm:spPr/>
      <dgm:t>
        <a:bodyPr/>
        <a:lstStyle/>
        <a:p>
          <a:r>
            <a:rPr lang="nl-BE"/>
            <a:t>Alleen programmeren of samen (pair programming)</a:t>
          </a:r>
          <a:endParaRPr lang="en-BE"/>
        </a:p>
      </dgm:t>
    </dgm:pt>
    <dgm:pt modelId="{F81CCDD3-E8A9-794A-937B-698711A312E2}" type="parTrans" cxnId="{DB7CC0D9-4C90-FF44-9D15-136701802EDA}">
      <dgm:prSet/>
      <dgm:spPr/>
      <dgm:t>
        <a:bodyPr/>
        <a:lstStyle/>
        <a:p>
          <a:endParaRPr lang="en-GB"/>
        </a:p>
      </dgm:t>
    </dgm:pt>
    <dgm:pt modelId="{78F18520-E804-094D-A20B-1F6D591AD90B}" type="sibTrans" cxnId="{DB7CC0D9-4C90-FF44-9D15-136701802EDA}">
      <dgm:prSet/>
      <dgm:spPr/>
      <dgm:t>
        <a:bodyPr/>
        <a:lstStyle/>
        <a:p>
          <a:endParaRPr lang="en-GB"/>
        </a:p>
      </dgm:t>
    </dgm:pt>
    <dgm:pt modelId="{B37CC64A-4C0C-6E41-8937-A98597A711BE}">
      <dgm:prSet/>
      <dgm:spPr/>
      <dgm:t>
        <a:bodyPr/>
        <a:lstStyle/>
        <a:p>
          <a:r>
            <a:rPr lang="nl-BE"/>
            <a:t>Eerst alleen testen schrijven (test driven development)</a:t>
          </a:r>
          <a:endParaRPr lang="en-BE"/>
        </a:p>
      </dgm:t>
    </dgm:pt>
    <dgm:pt modelId="{FB219E0A-210D-C046-B9D7-58D5A7150843}" type="parTrans" cxnId="{A000AA7F-85F7-7947-8E26-B29A858D03F0}">
      <dgm:prSet/>
      <dgm:spPr/>
      <dgm:t>
        <a:bodyPr/>
        <a:lstStyle/>
        <a:p>
          <a:endParaRPr lang="en-GB"/>
        </a:p>
      </dgm:t>
    </dgm:pt>
    <dgm:pt modelId="{87A04AEF-3E17-B644-9E01-1041595AA39D}" type="sibTrans" cxnId="{A000AA7F-85F7-7947-8E26-B29A858D03F0}">
      <dgm:prSet/>
      <dgm:spPr/>
      <dgm:t>
        <a:bodyPr/>
        <a:lstStyle/>
        <a:p>
          <a:endParaRPr lang="en-GB"/>
        </a:p>
      </dgm:t>
    </dgm:pt>
    <dgm:pt modelId="{E604E614-3FAE-3241-B719-F42A0D8A25CC}" type="pres">
      <dgm:prSet presAssocID="{CD9E8A35-89B3-4842-9AE3-BC62F5287DD9}" presName="Name0" presStyleCnt="0">
        <dgm:presLayoutVars>
          <dgm:dir/>
          <dgm:animLvl val="lvl"/>
          <dgm:resizeHandles val="exact"/>
        </dgm:presLayoutVars>
      </dgm:prSet>
      <dgm:spPr/>
    </dgm:pt>
    <dgm:pt modelId="{34E99E01-037C-0C47-A929-48F4D992FA88}" type="pres">
      <dgm:prSet presAssocID="{B3F6EDFB-3630-444E-9568-BC0602E902B2}" presName="linNode" presStyleCnt="0"/>
      <dgm:spPr/>
    </dgm:pt>
    <dgm:pt modelId="{AB4F09F3-509D-544F-B6AB-577209A80D08}" type="pres">
      <dgm:prSet presAssocID="{B3F6EDFB-3630-444E-9568-BC0602E902B2}" presName="parentText" presStyleLbl="node1" presStyleIdx="0" presStyleCnt="1" custLinFactNeighborX="-3782" custLinFactNeighborY="4195">
        <dgm:presLayoutVars>
          <dgm:chMax val="1"/>
          <dgm:bulletEnabled val="1"/>
        </dgm:presLayoutVars>
      </dgm:prSet>
      <dgm:spPr/>
    </dgm:pt>
    <dgm:pt modelId="{8019ED04-0EAC-AD4B-8AC6-52C565F9FAFF}" type="pres">
      <dgm:prSet presAssocID="{B3F6EDFB-3630-444E-9568-BC0602E902B2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7B1C826-2655-F740-A52D-3E641C0A1B2C}" type="presOf" srcId="{5EAA2CBA-41A9-894F-BBF4-C64EC2AAB8B7}" destId="{8019ED04-0EAC-AD4B-8AC6-52C565F9FAFF}" srcOrd="0" destOrd="0" presId="urn:microsoft.com/office/officeart/2005/8/layout/vList5"/>
    <dgm:cxn modelId="{9052A13A-EA35-E444-9A31-04F7B517182F}" type="presOf" srcId="{2E1742C0-9D8D-C24C-92E1-F713156B8BB2}" destId="{8019ED04-0EAC-AD4B-8AC6-52C565F9FAFF}" srcOrd="0" destOrd="1" presId="urn:microsoft.com/office/officeart/2005/8/layout/vList5"/>
    <dgm:cxn modelId="{5CE14857-873F-3E49-AA59-A90598668317}" srcId="{CD9E8A35-89B3-4842-9AE3-BC62F5287DD9}" destId="{B3F6EDFB-3630-444E-9568-BC0602E902B2}" srcOrd="0" destOrd="0" parTransId="{D955863B-20AA-3E43-8636-6301D0E43A19}" sibTransId="{D04FB619-47EE-9041-8894-B7D4B43FE8E6}"/>
    <dgm:cxn modelId="{7CE44563-1C12-AF44-8592-059657D2F496}" srcId="{B3F6EDFB-3630-444E-9568-BC0602E902B2}" destId="{5EAA2CBA-41A9-894F-BBF4-C64EC2AAB8B7}" srcOrd="0" destOrd="0" parTransId="{D6B081E1-8CF8-764F-A664-4B23B3F483FE}" sibTransId="{27FF5EA1-D93C-D64B-BE66-9CBF94B5A6E6}"/>
    <dgm:cxn modelId="{0CADB97E-7F0C-AB45-8E73-E787B1088C3C}" type="presOf" srcId="{B37CC64A-4C0C-6E41-8937-A98597A711BE}" destId="{8019ED04-0EAC-AD4B-8AC6-52C565F9FAFF}" srcOrd="0" destOrd="2" presId="urn:microsoft.com/office/officeart/2005/8/layout/vList5"/>
    <dgm:cxn modelId="{A000AA7F-85F7-7947-8E26-B29A858D03F0}" srcId="{B3F6EDFB-3630-444E-9568-BC0602E902B2}" destId="{B37CC64A-4C0C-6E41-8937-A98597A711BE}" srcOrd="2" destOrd="0" parTransId="{FB219E0A-210D-C046-B9D7-58D5A7150843}" sibTransId="{87A04AEF-3E17-B644-9E01-1041595AA39D}"/>
    <dgm:cxn modelId="{11791FA8-E8CF-794B-9019-1E4D05EFA21C}" type="presOf" srcId="{B3F6EDFB-3630-444E-9568-BC0602E902B2}" destId="{AB4F09F3-509D-544F-B6AB-577209A80D08}" srcOrd="0" destOrd="0" presId="urn:microsoft.com/office/officeart/2005/8/layout/vList5"/>
    <dgm:cxn modelId="{5FCB7BC7-50B1-9F45-8582-5788E1877246}" type="presOf" srcId="{CD9E8A35-89B3-4842-9AE3-BC62F5287DD9}" destId="{E604E614-3FAE-3241-B719-F42A0D8A25CC}" srcOrd="0" destOrd="0" presId="urn:microsoft.com/office/officeart/2005/8/layout/vList5"/>
    <dgm:cxn modelId="{DB7CC0D9-4C90-FF44-9D15-136701802EDA}" srcId="{B3F6EDFB-3630-444E-9568-BC0602E902B2}" destId="{2E1742C0-9D8D-C24C-92E1-F713156B8BB2}" srcOrd="1" destOrd="0" parTransId="{F81CCDD3-E8A9-794A-937B-698711A312E2}" sibTransId="{78F18520-E804-094D-A20B-1F6D591AD90B}"/>
    <dgm:cxn modelId="{6853D824-618C-4D43-AF4D-59B76A2936CD}" type="presParOf" srcId="{E604E614-3FAE-3241-B719-F42A0D8A25CC}" destId="{34E99E01-037C-0C47-A929-48F4D992FA88}" srcOrd="0" destOrd="0" presId="urn:microsoft.com/office/officeart/2005/8/layout/vList5"/>
    <dgm:cxn modelId="{D7FDC595-E376-9F46-98B2-6764EF5D92EF}" type="presParOf" srcId="{34E99E01-037C-0C47-A929-48F4D992FA88}" destId="{AB4F09F3-509D-544F-B6AB-577209A80D08}" srcOrd="0" destOrd="0" presId="urn:microsoft.com/office/officeart/2005/8/layout/vList5"/>
    <dgm:cxn modelId="{0C7C221D-0EB3-204E-A91F-90C65463A2C4}" type="presParOf" srcId="{34E99E01-037C-0C47-A929-48F4D992FA88}" destId="{8019ED04-0EAC-AD4B-8AC6-52C565F9FAF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1ABED59-74CE-7641-88A8-44CB1E53FAF1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F46A87A-82CD-1F4C-A6FF-008F2F69904E}">
      <dgm:prSet/>
      <dgm:spPr/>
      <dgm:t>
        <a:bodyPr/>
        <a:lstStyle/>
        <a:p>
          <a:r>
            <a:rPr lang="en-BE" dirty="0"/>
            <a:t>Methodologie en techniek</a:t>
          </a:r>
        </a:p>
      </dgm:t>
    </dgm:pt>
    <dgm:pt modelId="{CA29E5B9-6ACF-C140-9973-886B1FF6E74E}" type="parTrans" cxnId="{0F12EE7D-BCCF-1D48-8FDB-FB4673AF7116}">
      <dgm:prSet/>
      <dgm:spPr/>
      <dgm:t>
        <a:bodyPr/>
        <a:lstStyle/>
        <a:p>
          <a:endParaRPr lang="en-GB"/>
        </a:p>
      </dgm:t>
    </dgm:pt>
    <dgm:pt modelId="{B3E3B5D3-7ED9-2243-838B-963FFDA3016B}" type="sibTrans" cxnId="{0F12EE7D-BCCF-1D48-8FDB-FB4673AF7116}">
      <dgm:prSet/>
      <dgm:spPr/>
      <dgm:t>
        <a:bodyPr/>
        <a:lstStyle/>
        <a:p>
          <a:endParaRPr lang="en-GB"/>
        </a:p>
      </dgm:t>
    </dgm:pt>
    <dgm:pt modelId="{ABA9B299-B837-5243-981F-1645CE250CB7}">
      <dgm:prSet custT="1"/>
      <dgm:spPr/>
      <dgm:t>
        <a:bodyPr/>
        <a:lstStyle/>
        <a:p>
          <a:r>
            <a:rPr lang="nl-BE" sz="3600" dirty="0"/>
            <a:t>Staan los van elkaar.</a:t>
          </a:r>
          <a:endParaRPr lang="en-BE" sz="3600" dirty="0"/>
        </a:p>
      </dgm:t>
    </dgm:pt>
    <dgm:pt modelId="{E8CB8B8C-95F8-7247-BCCE-5724573287B1}" type="parTrans" cxnId="{D11A2FEC-B28C-A74A-9B28-A183C137AAA2}">
      <dgm:prSet/>
      <dgm:spPr/>
      <dgm:t>
        <a:bodyPr/>
        <a:lstStyle/>
        <a:p>
          <a:endParaRPr lang="en-GB"/>
        </a:p>
      </dgm:t>
    </dgm:pt>
    <dgm:pt modelId="{86D5389D-60B6-7941-AABF-B19F467932D0}" type="sibTrans" cxnId="{D11A2FEC-B28C-A74A-9B28-A183C137AAA2}">
      <dgm:prSet/>
      <dgm:spPr/>
      <dgm:t>
        <a:bodyPr/>
        <a:lstStyle/>
        <a:p>
          <a:endParaRPr lang="en-GB"/>
        </a:p>
      </dgm:t>
    </dgm:pt>
    <dgm:pt modelId="{719B6D21-5C6D-904B-9138-5B3A1F35EB91}">
      <dgm:prSet custT="1"/>
      <dgm:spPr/>
      <dgm:t>
        <a:bodyPr/>
        <a:lstStyle/>
        <a:p>
          <a:r>
            <a:rPr lang="nl-BE" sz="2800" dirty="0"/>
            <a:t>Tekening in BPMN kan elke week 1 of maand aan een stuk.</a:t>
          </a:r>
          <a:endParaRPr lang="en-BE" sz="2800" dirty="0"/>
        </a:p>
      </dgm:t>
    </dgm:pt>
    <dgm:pt modelId="{9A3FA8BC-32FD-2D4D-BD24-2A105C347216}" type="parTrans" cxnId="{3BC1BF0F-1DF1-7945-A4A6-C4E78F93DF55}">
      <dgm:prSet/>
      <dgm:spPr/>
      <dgm:t>
        <a:bodyPr/>
        <a:lstStyle/>
        <a:p>
          <a:endParaRPr lang="en-GB"/>
        </a:p>
      </dgm:t>
    </dgm:pt>
    <dgm:pt modelId="{1A186BED-5854-974A-8320-BF5C75165D3F}" type="sibTrans" cxnId="{3BC1BF0F-1DF1-7945-A4A6-C4E78F93DF55}">
      <dgm:prSet/>
      <dgm:spPr/>
      <dgm:t>
        <a:bodyPr/>
        <a:lstStyle/>
        <a:p>
          <a:endParaRPr lang="en-GB"/>
        </a:p>
      </dgm:t>
    </dgm:pt>
    <dgm:pt modelId="{C6FB9E19-6D51-0B4C-843D-473AF45A6D0A}">
      <dgm:prSet custT="1"/>
      <dgm:spPr/>
      <dgm:t>
        <a:bodyPr/>
        <a:lstStyle/>
        <a:p>
          <a:r>
            <a:rPr lang="nl-BE" sz="2800" dirty="0"/>
            <a:t>Samen aan één computer kan met dagelijks de klant te zien of maandelijks.</a:t>
          </a:r>
          <a:endParaRPr lang="en-BE" sz="2800" dirty="0"/>
        </a:p>
      </dgm:t>
    </dgm:pt>
    <dgm:pt modelId="{3E12A9BF-A4CA-C543-BBCE-589A55478EE3}" type="parTrans" cxnId="{FA71819B-15BA-4043-8DC3-684DD1F43B11}">
      <dgm:prSet/>
      <dgm:spPr/>
      <dgm:t>
        <a:bodyPr/>
        <a:lstStyle/>
        <a:p>
          <a:endParaRPr lang="en-GB"/>
        </a:p>
      </dgm:t>
    </dgm:pt>
    <dgm:pt modelId="{3C629A7B-118F-4F4F-879F-D2E5C8F12A1A}" type="sibTrans" cxnId="{FA71819B-15BA-4043-8DC3-684DD1F43B11}">
      <dgm:prSet/>
      <dgm:spPr/>
      <dgm:t>
        <a:bodyPr/>
        <a:lstStyle/>
        <a:p>
          <a:endParaRPr lang="en-GB"/>
        </a:p>
      </dgm:t>
    </dgm:pt>
    <dgm:pt modelId="{87557DFB-8A7C-7D4B-A3A0-86949E6F2226}" type="pres">
      <dgm:prSet presAssocID="{41ABED59-74CE-7641-88A8-44CB1E53FAF1}" presName="compositeShape" presStyleCnt="0">
        <dgm:presLayoutVars>
          <dgm:dir/>
          <dgm:resizeHandles/>
        </dgm:presLayoutVars>
      </dgm:prSet>
      <dgm:spPr/>
    </dgm:pt>
    <dgm:pt modelId="{416DA6FC-013C-E34C-AC92-D24FAA9DD6D0}" type="pres">
      <dgm:prSet presAssocID="{41ABED59-74CE-7641-88A8-44CB1E53FAF1}" presName="pyramid" presStyleLbl="node1" presStyleIdx="0" presStyleCnt="1" custLinFactNeighborX="-27667" custLinFactNeighborY="-1469"/>
      <dgm:spPr/>
    </dgm:pt>
    <dgm:pt modelId="{D4384AF1-078B-B044-854F-C45ECF674815}" type="pres">
      <dgm:prSet presAssocID="{41ABED59-74CE-7641-88A8-44CB1E53FAF1}" presName="theList" presStyleCnt="0"/>
      <dgm:spPr/>
    </dgm:pt>
    <dgm:pt modelId="{93FB05EF-F6ED-B941-B708-7C3A63E4C41E}" type="pres">
      <dgm:prSet presAssocID="{EF46A87A-82CD-1F4C-A6FF-008F2F69904E}" presName="aNode" presStyleLbl="fgAcc1" presStyleIdx="0" presStyleCnt="4" custScaleX="194434" custLinFactY="5562" custLinFactNeighborX="-4475" custLinFactNeighborY="100000">
        <dgm:presLayoutVars>
          <dgm:bulletEnabled val="1"/>
        </dgm:presLayoutVars>
      </dgm:prSet>
      <dgm:spPr/>
    </dgm:pt>
    <dgm:pt modelId="{867F0B97-35A4-FB4A-A3A7-34D58E70D6D0}" type="pres">
      <dgm:prSet presAssocID="{EF46A87A-82CD-1F4C-A6FF-008F2F69904E}" presName="aSpace" presStyleCnt="0"/>
      <dgm:spPr/>
    </dgm:pt>
    <dgm:pt modelId="{ACC69A64-7DDF-624C-8D7D-1EFA51C05C09}" type="pres">
      <dgm:prSet presAssocID="{ABA9B299-B837-5243-981F-1645CE250CB7}" presName="aNode" presStyleLbl="fgAcc1" presStyleIdx="1" presStyleCnt="4" custScaleX="190394" custLinFactY="24882" custLinFactNeighborX="-6495" custLinFactNeighborY="100000">
        <dgm:presLayoutVars>
          <dgm:bulletEnabled val="1"/>
        </dgm:presLayoutVars>
      </dgm:prSet>
      <dgm:spPr/>
    </dgm:pt>
    <dgm:pt modelId="{2954A3FB-A4E2-1C44-8B1E-D750067E0436}" type="pres">
      <dgm:prSet presAssocID="{ABA9B299-B837-5243-981F-1645CE250CB7}" presName="aSpace" presStyleCnt="0"/>
      <dgm:spPr/>
    </dgm:pt>
    <dgm:pt modelId="{952C13E9-CF2C-F546-8B63-F17872A91DD2}" type="pres">
      <dgm:prSet presAssocID="{719B6D21-5C6D-904B-9138-5B3A1F35EB91}" presName="aNode" presStyleLbl="fgAcc1" presStyleIdx="2" presStyleCnt="4" custScaleX="268592" custLinFactY="36763" custLinFactNeighborX="32604" custLinFactNeighborY="100000">
        <dgm:presLayoutVars>
          <dgm:bulletEnabled val="1"/>
        </dgm:presLayoutVars>
      </dgm:prSet>
      <dgm:spPr/>
    </dgm:pt>
    <dgm:pt modelId="{8ABD4795-2FB6-3B4C-8863-113916D610E7}" type="pres">
      <dgm:prSet presAssocID="{719B6D21-5C6D-904B-9138-5B3A1F35EB91}" presName="aSpace" presStyleCnt="0"/>
      <dgm:spPr/>
    </dgm:pt>
    <dgm:pt modelId="{2D44B71B-F651-AD42-A2FD-EE21A6777750}" type="pres">
      <dgm:prSet presAssocID="{C6FB9E19-6D51-0B4C-843D-473AF45A6D0A}" presName="aNode" presStyleLbl="fgAcc1" presStyleIdx="3" presStyleCnt="4" custScaleX="299964" custLinFactY="48231" custLinFactNeighborX="48109" custLinFactNeighborY="100000">
        <dgm:presLayoutVars>
          <dgm:bulletEnabled val="1"/>
        </dgm:presLayoutVars>
      </dgm:prSet>
      <dgm:spPr/>
    </dgm:pt>
    <dgm:pt modelId="{46F9B60D-7AEB-B442-837B-0EC596573976}" type="pres">
      <dgm:prSet presAssocID="{C6FB9E19-6D51-0B4C-843D-473AF45A6D0A}" presName="aSpace" presStyleCnt="0"/>
      <dgm:spPr/>
    </dgm:pt>
  </dgm:ptLst>
  <dgm:cxnLst>
    <dgm:cxn modelId="{3BC1BF0F-1DF1-7945-A4A6-C4E78F93DF55}" srcId="{41ABED59-74CE-7641-88A8-44CB1E53FAF1}" destId="{719B6D21-5C6D-904B-9138-5B3A1F35EB91}" srcOrd="2" destOrd="0" parTransId="{9A3FA8BC-32FD-2D4D-BD24-2A105C347216}" sibTransId="{1A186BED-5854-974A-8320-BF5C75165D3F}"/>
    <dgm:cxn modelId="{E2889A48-4F92-8A4F-B51F-7EEC6A878AD2}" type="presOf" srcId="{ABA9B299-B837-5243-981F-1645CE250CB7}" destId="{ACC69A64-7DDF-624C-8D7D-1EFA51C05C09}" srcOrd="0" destOrd="0" presId="urn:microsoft.com/office/officeart/2005/8/layout/pyramid2"/>
    <dgm:cxn modelId="{EB85A94A-378F-E840-A1F1-6B12C40CB9C5}" type="presOf" srcId="{C6FB9E19-6D51-0B4C-843D-473AF45A6D0A}" destId="{2D44B71B-F651-AD42-A2FD-EE21A6777750}" srcOrd="0" destOrd="0" presId="urn:microsoft.com/office/officeart/2005/8/layout/pyramid2"/>
    <dgm:cxn modelId="{0F12EE7D-BCCF-1D48-8FDB-FB4673AF7116}" srcId="{41ABED59-74CE-7641-88A8-44CB1E53FAF1}" destId="{EF46A87A-82CD-1F4C-A6FF-008F2F69904E}" srcOrd="0" destOrd="0" parTransId="{CA29E5B9-6ACF-C140-9973-886B1FF6E74E}" sibTransId="{B3E3B5D3-7ED9-2243-838B-963FFDA3016B}"/>
    <dgm:cxn modelId="{FA71819B-15BA-4043-8DC3-684DD1F43B11}" srcId="{41ABED59-74CE-7641-88A8-44CB1E53FAF1}" destId="{C6FB9E19-6D51-0B4C-843D-473AF45A6D0A}" srcOrd="3" destOrd="0" parTransId="{3E12A9BF-A4CA-C543-BBCE-589A55478EE3}" sibTransId="{3C629A7B-118F-4F4F-879F-D2E5C8F12A1A}"/>
    <dgm:cxn modelId="{56CDB2CE-01E1-A545-85FD-5CA49ED1B4E9}" type="presOf" srcId="{41ABED59-74CE-7641-88A8-44CB1E53FAF1}" destId="{87557DFB-8A7C-7D4B-A3A0-86949E6F2226}" srcOrd="0" destOrd="0" presId="urn:microsoft.com/office/officeart/2005/8/layout/pyramid2"/>
    <dgm:cxn modelId="{C3E818D8-3D5C-904E-A770-52F802A63210}" type="presOf" srcId="{719B6D21-5C6D-904B-9138-5B3A1F35EB91}" destId="{952C13E9-CF2C-F546-8B63-F17872A91DD2}" srcOrd="0" destOrd="0" presId="urn:microsoft.com/office/officeart/2005/8/layout/pyramid2"/>
    <dgm:cxn modelId="{F7BB46E1-0D3B-BB46-A3BE-451D61A06989}" type="presOf" srcId="{EF46A87A-82CD-1F4C-A6FF-008F2F69904E}" destId="{93FB05EF-F6ED-B941-B708-7C3A63E4C41E}" srcOrd="0" destOrd="0" presId="urn:microsoft.com/office/officeart/2005/8/layout/pyramid2"/>
    <dgm:cxn modelId="{D11A2FEC-B28C-A74A-9B28-A183C137AAA2}" srcId="{41ABED59-74CE-7641-88A8-44CB1E53FAF1}" destId="{ABA9B299-B837-5243-981F-1645CE250CB7}" srcOrd="1" destOrd="0" parTransId="{E8CB8B8C-95F8-7247-BCCE-5724573287B1}" sibTransId="{86D5389D-60B6-7941-AABF-B19F467932D0}"/>
    <dgm:cxn modelId="{BC9DB6E0-A2B9-814C-AD0B-3109E50ABF1B}" type="presParOf" srcId="{87557DFB-8A7C-7D4B-A3A0-86949E6F2226}" destId="{416DA6FC-013C-E34C-AC92-D24FAA9DD6D0}" srcOrd="0" destOrd="0" presId="urn:microsoft.com/office/officeart/2005/8/layout/pyramid2"/>
    <dgm:cxn modelId="{921D1B44-FBF0-8E43-A43C-C88820F1EC8C}" type="presParOf" srcId="{87557DFB-8A7C-7D4B-A3A0-86949E6F2226}" destId="{D4384AF1-078B-B044-854F-C45ECF674815}" srcOrd="1" destOrd="0" presId="urn:microsoft.com/office/officeart/2005/8/layout/pyramid2"/>
    <dgm:cxn modelId="{47D2D4D6-BD69-474D-ACB4-E7C016D12DBF}" type="presParOf" srcId="{D4384AF1-078B-B044-854F-C45ECF674815}" destId="{93FB05EF-F6ED-B941-B708-7C3A63E4C41E}" srcOrd="0" destOrd="0" presId="urn:microsoft.com/office/officeart/2005/8/layout/pyramid2"/>
    <dgm:cxn modelId="{D6D71527-6D49-554C-A73A-D173EF8C83C1}" type="presParOf" srcId="{D4384AF1-078B-B044-854F-C45ECF674815}" destId="{867F0B97-35A4-FB4A-A3A7-34D58E70D6D0}" srcOrd="1" destOrd="0" presId="urn:microsoft.com/office/officeart/2005/8/layout/pyramid2"/>
    <dgm:cxn modelId="{F6BF1668-0B15-5643-B81A-84539C5ACC30}" type="presParOf" srcId="{D4384AF1-078B-B044-854F-C45ECF674815}" destId="{ACC69A64-7DDF-624C-8D7D-1EFA51C05C09}" srcOrd="2" destOrd="0" presId="urn:microsoft.com/office/officeart/2005/8/layout/pyramid2"/>
    <dgm:cxn modelId="{017F3AC0-E752-EC42-9BF4-359189D314F1}" type="presParOf" srcId="{D4384AF1-078B-B044-854F-C45ECF674815}" destId="{2954A3FB-A4E2-1C44-8B1E-D750067E0436}" srcOrd="3" destOrd="0" presId="urn:microsoft.com/office/officeart/2005/8/layout/pyramid2"/>
    <dgm:cxn modelId="{47CD674C-3C5E-4B41-A484-39DA5D8CAE5E}" type="presParOf" srcId="{D4384AF1-078B-B044-854F-C45ECF674815}" destId="{952C13E9-CF2C-F546-8B63-F17872A91DD2}" srcOrd="4" destOrd="0" presId="urn:microsoft.com/office/officeart/2005/8/layout/pyramid2"/>
    <dgm:cxn modelId="{AE7B55D2-AB9B-C440-BD1D-B7AE8A90ADA9}" type="presParOf" srcId="{D4384AF1-078B-B044-854F-C45ECF674815}" destId="{8ABD4795-2FB6-3B4C-8863-113916D610E7}" srcOrd="5" destOrd="0" presId="urn:microsoft.com/office/officeart/2005/8/layout/pyramid2"/>
    <dgm:cxn modelId="{2D0276FC-EE48-F245-9BED-D9C1B76F3347}" type="presParOf" srcId="{D4384AF1-078B-B044-854F-C45ECF674815}" destId="{2D44B71B-F651-AD42-A2FD-EE21A6777750}" srcOrd="6" destOrd="0" presId="urn:microsoft.com/office/officeart/2005/8/layout/pyramid2"/>
    <dgm:cxn modelId="{E9ED75AD-7552-0546-B3AE-5A9BA2FD9D8E}" type="presParOf" srcId="{D4384AF1-078B-B044-854F-C45ECF674815}" destId="{46F9B60D-7AEB-B442-837B-0EC596573976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18DCA3-F45F-6341-9A13-9A5C05FB70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DDC187C2-5B88-B14F-B6DC-ABA3ECE1E02B}">
      <dgm:prSet/>
      <dgm:spPr/>
      <dgm:t>
        <a:bodyPr/>
        <a:lstStyle/>
        <a:p>
          <a:r>
            <a:rPr lang="en-GB"/>
            <a:t>Boeken:</a:t>
          </a:r>
          <a:endParaRPr lang="en-BE"/>
        </a:p>
      </dgm:t>
    </dgm:pt>
    <dgm:pt modelId="{BB7AAF7D-44A4-224F-8131-D8B624F5A73B}" type="parTrans" cxnId="{EB1FC38F-031A-D34B-99A9-83403408ABD3}">
      <dgm:prSet/>
      <dgm:spPr/>
      <dgm:t>
        <a:bodyPr/>
        <a:lstStyle/>
        <a:p>
          <a:endParaRPr lang="en-GB"/>
        </a:p>
      </dgm:t>
    </dgm:pt>
    <dgm:pt modelId="{E2B7B9F2-B0C3-554F-80C8-4279A504A2EF}" type="sibTrans" cxnId="{EB1FC38F-031A-D34B-99A9-83403408ABD3}">
      <dgm:prSet/>
      <dgm:spPr/>
      <dgm:t>
        <a:bodyPr/>
        <a:lstStyle/>
        <a:p>
          <a:endParaRPr lang="en-GB"/>
        </a:p>
      </dgm:t>
    </dgm:pt>
    <dgm:pt modelId="{EB4386D0-E72E-E444-A2CC-CE5E87E2D302}">
      <dgm:prSet/>
      <dgm:spPr/>
      <dgm:t>
        <a:bodyPr/>
        <a:lstStyle/>
        <a:p>
          <a:r>
            <a:rPr lang="en-GB"/>
            <a:t>Praktisch UML (5de editie)</a:t>
          </a:r>
          <a:r>
            <a:rPr lang="ar-SA"/>
            <a:t>‏</a:t>
          </a:r>
          <a:endParaRPr lang="en-BE"/>
        </a:p>
      </dgm:t>
    </dgm:pt>
    <dgm:pt modelId="{08E0CDC2-E7A8-634D-A16C-AE9102BF9F09}" type="parTrans" cxnId="{4B566803-80FD-1843-B578-B83AEC03B746}">
      <dgm:prSet/>
      <dgm:spPr/>
      <dgm:t>
        <a:bodyPr/>
        <a:lstStyle/>
        <a:p>
          <a:endParaRPr lang="en-GB"/>
        </a:p>
      </dgm:t>
    </dgm:pt>
    <dgm:pt modelId="{0D405982-E62B-744C-8F63-E51EE5A8352B}" type="sibTrans" cxnId="{4B566803-80FD-1843-B578-B83AEC03B746}">
      <dgm:prSet/>
      <dgm:spPr/>
      <dgm:t>
        <a:bodyPr/>
        <a:lstStyle/>
        <a:p>
          <a:endParaRPr lang="en-GB"/>
        </a:p>
      </dgm:t>
    </dgm:pt>
    <dgm:pt modelId="{D9079F37-E7C6-8740-9577-201A18044C4A}">
      <dgm:prSet/>
      <dgm:spPr/>
      <dgm:t>
        <a:bodyPr/>
        <a:lstStyle/>
        <a:p>
          <a:r>
            <a:rPr lang="en-GB"/>
            <a:t>Jos Warmer &amp; Anneke Kleppe</a:t>
          </a:r>
          <a:endParaRPr lang="en-BE"/>
        </a:p>
      </dgm:t>
    </dgm:pt>
    <dgm:pt modelId="{5C357DB3-5519-E846-96EB-C53617560244}" type="parTrans" cxnId="{9AA22E6C-EA7E-D141-BA53-0A9A4D213C19}">
      <dgm:prSet/>
      <dgm:spPr/>
      <dgm:t>
        <a:bodyPr/>
        <a:lstStyle/>
        <a:p>
          <a:endParaRPr lang="en-GB"/>
        </a:p>
      </dgm:t>
    </dgm:pt>
    <dgm:pt modelId="{2A428FB5-E83A-6B4E-AEAC-FB5810468B44}" type="sibTrans" cxnId="{9AA22E6C-EA7E-D141-BA53-0A9A4D213C19}">
      <dgm:prSet/>
      <dgm:spPr/>
      <dgm:t>
        <a:bodyPr/>
        <a:lstStyle/>
        <a:p>
          <a:endParaRPr lang="en-GB"/>
        </a:p>
      </dgm:t>
    </dgm:pt>
    <dgm:pt modelId="{DA8D52D1-152C-194D-A482-618BCD4692CA}">
      <dgm:prSet/>
      <dgm:spPr/>
      <dgm:t>
        <a:bodyPr/>
        <a:lstStyle/>
        <a:p>
          <a:r>
            <a:rPr lang="en-GB"/>
            <a:t>Pearson Education Benelux</a:t>
          </a:r>
          <a:endParaRPr lang="en-BE"/>
        </a:p>
      </dgm:t>
    </dgm:pt>
    <dgm:pt modelId="{B49D05E6-05AE-BE4D-8C22-01D90B5440DE}" type="parTrans" cxnId="{B47BD87B-09BD-4643-A549-AD8C96475CC1}">
      <dgm:prSet/>
      <dgm:spPr/>
      <dgm:t>
        <a:bodyPr/>
        <a:lstStyle/>
        <a:p>
          <a:endParaRPr lang="en-GB"/>
        </a:p>
      </dgm:t>
    </dgm:pt>
    <dgm:pt modelId="{DB382A4E-0330-0F4F-8D4A-C70534F9B002}" type="sibTrans" cxnId="{B47BD87B-09BD-4643-A549-AD8C96475CC1}">
      <dgm:prSet/>
      <dgm:spPr/>
      <dgm:t>
        <a:bodyPr/>
        <a:lstStyle/>
        <a:p>
          <a:endParaRPr lang="en-GB"/>
        </a:p>
      </dgm:t>
    </dgm:pt>
    <dgm:pt modelId="{0E3A2D6A-8462-9A4C-8604-5692E117D48C}">
      <dgm:prSet/>
      <dgm:spPr/>
      <dgm:t>
        <a:bodyPr/>
        <a:lstStyle/>
        <a:p>
          <a:r>
            <a:rPr lang="en-GB"/>
            <a:t>ISBN 90 430 812 5</a:t>
          </a:r>
          <a:endParaRPr lang="en-BE"/>
        </a:p>
      </dgm:t>
    </dgm:pt>
    <dgm:pt modelId="{A2180D55-8583-3F40-8490-3D5577F302C3}" type="parTrans" cxnId="{97EDA280-0E93-4E41-9AA0-50F453B72677}">
      <dgm:prSet/>
      <dgm:spPr/>
      <dgm:t>
        <a:bodyPr/>
        <a:lstStyle/>
        <a:p>
          <a:endParaRPr lang="en-GB"/>
        </a:p>
      </dgm:t>
    </dgm:pt>
    <dgm:pt modelId="{B05E31CB-E7C9-BB45-A335-1911B68B3173}" type="sibTrans" cxnId="{97EDA280-0E93-4E41-9AA0-50F453B72677}">
      <dgm:prSet/>
      <dgm:spPr/>
      <dgm:t>
        <a:bodyPr/>
        <a:lstStyle/>
        <a:p>
          <a:endParaRPr lang="en-GB"/>
        </a:p>
      </dgm:t>
    </dgm:pt>
    <dgm:pt modelId="{BC55D16A-222F-4C4F-9643-2AF434458F62}">
      <dgm:prSet/>
      <dgm:spPr/>
      <dgm:t>
        <a:bodyPr/>
        <a:lstStyle/>
        <a:p>
          <a:r>
            <a:rPr lang="en-GB"/>
            <a:t>De UML Toolkit </a:t>
          </a:r>
          <a:endParaRPr lang="en-BE"/>
        </a:p>
      </dgm:t>
    </dgm:pt>
    <dgm:pt modelId="{4373B879-75B9-8B4D-9F14-B587B9DB9DF1}" type="parTrans" cxnId="{794ED195-BA8A-004D-BF95-8177BFC016E1}">
      <dgm:prSet/>
      <dgm:spPr/>
      <dgm:t>
        <a:bodyPr/>
        <a:lstStyle/>
        <a:p>
          <a:endParaRPr lang="en-GB"/>
        </a:p>
      </dgm:t>
    </dgm:pt>
    <dgm:pt modelId="{F885F606-5142-0A47-BD87-97B715659BD7}" type="sibTrans" cxnId="{794ED195-BA8A-004D-BF95-8177BFC016E1}">
      <dgm:prSet/>
      <dgm:spPr/>
      <dgm:t>
        <a:bodyPr/>
        <a:lstStyle/>
        <a:p>
          <a:endParaRPr lang="en-GB"/>
        </a:p>
      </dgm:t>
    </dgm:pt>
    <dgm:pt modelId="{7CABDC41-8E49-A344-AFE7-F4579B33929D}">
      <dgm:prSet/>
      <dgm:spPr/>
      <dgm:t>
        <a:bodyPr/>
        <a:lstStyle/>
        <a:p>
          <a:r>
            <a:rPr lang="en-GB"/>
            <a:t>Hans Erik Eriksson en Magnus Penker</a:t>
          </a:r>
          <a:endParaRPr lang="en-BE"/>
        </a:p>
      </dgm:t>
    </dgm:pt>
    <dgm:pt modelId="{EF61FF14-81EE-DB41-B8C9-7269C278C472}" type="parTrans" cxnId="{CE893CE2-9BE2-B54C-B112-820E49ED2577}">
      <dgm:prSet/>
      <dgm:spPr/>
      <dgm:t>
        <a:bodyPr/>
        <a:lstStyle/>
        <a:p>
          <a:endParaRPr lang="en-GB"/>
        </a:p>
      </dgm:t>
    </dgm:pt>
    <dgm:pt modelId="{F6445F95-5B4C-AD4C-AAA3-03AFE0C83C3A}" type="sibTrans" cxnId="{CE893CE2-9BE2-B54C-B112-820E49ED2577}">
      <dgm:prSet/>
      <dgm:spPr/>
      <dgm:t>
        <a:bodyPr/>
        <a:lstStyle/>
        <a:p>
          <a:endParaRPr lang="en-GB"/>
        </a:p>
      </dgm:t>
    </dgm:pt>
    <dgm:pt modelId="{75C9BA22-FF77-4C40-9E7D-753783AE47CB}">
      <dgm:prSet/>
      <dgm:spPr/>
      <dgm:t>
        <a:bodyPr/>
        <a:lstStyle/>
        <a:p>
          <a:r>
            <a:rPr lang="en-GB"/>
            <a:t>Academic Service</a:t>
          </a:r>
          <a:endParaRPr lang="en-BE"/>
        </a:p>
      </dgm:t>
    </dgm:pt>
    <dgm:pt modelId="{0A323A60-617F-254A-A9EC-5D47FD5C3555}" type="parTrans" cxnId="{34E69FC0-A915-DB41-B961-128D43CC25A3}">
      <dgm:prSet/>
      <dgm:spPr/>
      <dgm:t>
        <a:bodyPr/>
        <a:lstStyle/>
        <a:p>
          <a:endParaRPr lang="en-GB"/>
        </a:p>
      </dgm:t>
    </dgm:pt>
    <dgm:pt modelId="{66628572-52EC-1A47-AB63-DA5472D0C59B}" type="sibTrans" cxnId="{34E69FC0-A915-DB41-B961-128D43CC25A3}">
      <dgm:prSet/>
      <dgm:spPr/>
      <dgm:t>
        <a:bodyPr/>
        <a:lstStyle/>
        <a:p>
          <a:endParaRPr lang="en-GB"/>
        </a:p>
      </dgm:t>
    </dgm:pt>
    <dgm:pt modelId="{CD9EF743-451A-0248-9E76-FA1B7EF71049}">
      <dgm:prSet/>
      <dgm:spPr/>
      <dgm:t>
        <a:bodyPr/>
        <a:lstStyle/>
        <a:p>
          <a:r>
            <a:rPr lang="en-GB"/>
            <a:t>ISBN 90 395 1015 6</a:t>
          </a:r>
          <a:endParaRPr lang="en-BE"/>
        </a:p>
      </dgm:t>
    </dgm:pt>
    <dgm:pt modelId="{D26DE6F3-DB68-0845-9412-6E5C1D248241}" type="parTrans" cxnId="{22BD5BB5-CA4A-BB47-A70A-6F651A711850}">
      <dgm:prSet/>
      <dgm:spPr/>
      <dgm:t>
        <a:bodyPr/>
        <a:lstStyle/>
        <a:p>
          <a:endParaRPr lang="en-GB"/>
        </a:p>
      </dgm:t>
    </dgm:pt>
    <dgm:pt modelId="{4ED48033-5E42-A147-B434-03D5427E8A53}" type="sibTrans" cxnId="{22BD5BB5-CA4A-BB47-A70A-6F651A711850}">
      <dgm:prSet/>
      <dgm:spPr/>
      <dgm:t>
        <a:bodyPr/>
        <a:lstStyle/>
        <a:p>
          <a:endParaRPr lang="en-GB"/>
        </a:p>
      </dgm:t>
    </dgm:pt>
    <dgm:pt modelId="{B3CA15CB-EF97-0F41-92B9-85A59BDA370D}" type="pres">
      <dgm:prSet presAssocID="{DB18DCA3-F45F-6341-9A13-9A5C05FB70F5}" presName="linear" presStyleCnt="0">
        <dgm:presLayoutVars>
          <dgm:animLvl val="lvl"/>
          <dgm:resizeHandles val="exact"/>
        </dgm:presLayoutVars>
      </dgm:prSet>
      <dgm:spPr/>
    </dgm:pt>
    <dgm:pt modelId="{05658455-EB44-5B42-9F94-B552751B22A8}" type="pres">
      <dgm:prSet presAssocID="{DDC187C2-5B88-B14F-B6DC-ABA3ECE1E02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DCCDB7B-43AF-AC4D-A0A5-F0BCE081ED81}" type="pres">
      <dgm:prSet presAssocID="{DDC187C2-5B88-B14F-B6DC-ABA3ECE1E02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B566803-80FD-1843-B578-B83AEC03B746}" srcId="{DDC187C2-5B88-B14F-B6DC-ABA3ECE1E02B}" destId="{EB4386D0-E72E-E444-A2CC-CE5E87E2D302}" srcOrd="0" destOrd="0" parTransId="{08E0CDC2-E7A8-634D-A16C-AE9102BF9F09}" sibTransId="{0D405982-E62B-744C-8F63-E51EE5A8352B}"/>
    <dgm:cxn modelId="{DC80E113-4B38-9B46-9322-1B3A2C201017}" type="presOf" srcId="{DB18DCA3-F45F-6341-9A13-9A5C05FB70F5}" destId="{B3CA15CB-EF97-0F41-92B9-85A59BDA370D}" srcOrd="0" destOrd="0" presId="urn:microsoft.com/office/officeart/2005/8/layout/vList2"/>
    <dgm:cxn modelId="{66E4AA30-3818-CB49-8A41-2460505325B5}" type="presOf" srcId="{EB4386D0-E72E-E444-A2CC-CE5E87E2D302}" destId="{ADCCDB7B-43AF-AC4D-A0A5-F0BCE081ED81}" srcOrd="0" destOrd="0" presId="urn:microsoft.com/office/officeart/2005/8/layout/vList2"/>
    <dgm:cxn modelId="{9AA22E6C-EA7E-D141-BA53-0A9A4D213C19}" srcId="{EB4386D0-E72E-E444-A2CC-CE5E87E2D302}" destId="{D9079F37-E7C6-8740-9577-201A18044C4A}" srcOrd="0" destOrd="0" parTransId="{5C357DB3-5519-E846-96EB-C53617560244}" sibTransId="{2A428FB5-E83A-6B4E-AEAC-FB5810468B44}"/>
    <dgm:cxn modelId="{10223A73-5E3E-7B48-9082-DBA561236D5A}" type="presOf" srcId="{DDC187C2-5B88-B14F-B6DC-ABA3ECE1E02B}" destId="{05658455-EB44-5B42-9F94-B552751B22A8}" srcOrd="0" destOrd="0" presId="urn:microsoft.com/office/officeart/2005/8/layout/vList2"/>
    <dgm:cxn modelId="{B47BD87B-09BD-4643-A549-AD8C96475CC1}" srcId="{EB4386D0-E72E-E444-A2CC-CE5E87E2D302}" destId="{DA8D52D1-152C-194D-A482-618BCD4692CA}" srcOrd="1" destOrd="0" parTransId="{B49D05E6-05AE-BE4D-8C22-01D90B5440DE}" sibTransId="{DB382A4E-0330-0F4F-8D4A-C70534F9B002}"/>
    <dgm:cxn modelId="{97EDA280-0E93-4E41-9AA0-50F453B72677}" srcId="{EB4386D0-E72E-E444-A2CC-CE5E87E2D302}" destId="{0E3A2D6A-8462-9A4C-8604-5692E117D48C}" srcOrd="2" destOrd="0" parTransId="{A2180D55-8583-3F40-8490-3D5577F302C3}" sibTransId="{B05E31CB-E7C9-BB45-A335-1911B68B3173}"/>
    <dgm:cxn modelId="{EB1FC38F-031A-D34B-99A9-83403408ABD3}" srcId="{DB18DCA3-F45F-6341-9A13-9A5C05FB70F5}" destId="{DDC187C2-5B88-B14F-B6DC-ABA3ECE1E02B}" srcOrd="0" destOrd="0" parTransId="{BB7AAF7D-44A4-224F-8131-D8B624F5A73B}" sibTransId="{E2B7B9F2-B0C3-554F-80C8-4279A504A2EF}"/>
    <dgm:cxn modelId="{E0D8AC91-B225-1847-8615-89D7CFDA029D}" type="presOf" srcId="{DA8D52D1-152C-194D-A482-618BCD4692CA}" destId="{ADCCDB7B-43AF-AC4D-A0A5-F0BCE081ED81}" srcOrd="0" destOrd="2" presId="urn:microsoft.com/office/officeart/2005/8/layout/vList2"/>
    <dgm:cxn modelId="{794ED195-BA8A-004D-BF95-8177BFC016E1}" srcId="{DDC187C2-5B88-B14F-B6DC-ABA3ECE1E02B}" destId="{BC55D16A-222F-4C4F-9643-2AF434458F62}" srcOrd="1" destOrd="0" parTransId="{4373B879-75B9-8B4D-9F14-B587B9DB9DF1}" sibTransId="{F885F606-5142-0A47-BD87-97B715659BD7}"/>
    <dgm:cxn modelId="{6941B2AC-3149-6A42-AD20-28BDC08B354E}" type="presOf" srcId="{CD9EF743-451A-0248-9E76-FA1B7EF71049}" destId="{ADCCDB7B-43AF-AC4D-A0A5-F0BCE081ED81}" srcOrd="0" destOrd="7" presId="urn:microsoft.com/office/officeart/2005/8/layout/vList2"/>
    <dgm:cxn modelId="{22BD5BB5-CA4A-BB47-A70A-6F651A711850}" srcId="{BC55D16A-222F-4C4F-9643-2AF434458F62}" destId="{CD9EF743-451A-0248-9E76-FA1B7EF71049}" srcOrd="2" destOrd="0" parTransId="{D26DE6F3-DB68-0845-9412-6E5C1D248241}" sibTransId="{4ED48033-5E42-A147-B434-03D5427E8A53}"/>
    <dgm:cxn modelId="{34E69FC0-A915-DB41-B961-128D43CC25A3}" srcId="{BC55D16A-222F-4C4F-9643-2AF434458F62}" destId="{75C9BA22-FF77-4C40-9E7D-753783AE47CB}" srcOrd="1" destOrd="0" parTransId="{0A323A60-617F-254A-A9EC-5D47FD5C3555}" sibTransId="{66628572-52EC-1A47-AB63-DA5472D0C59B}"/>
    <dgm:cxn modelId="{C0B9CAD9-A42F-E342-B67D-823C3DDF3E81}" type="presOf" srcId="{75C9BA22-FF77-4C40-9E7D-753783AE47CB}" destId="{ADCCDB7B-43AF-AC4D-A0A5-F0BCE081ED81}" srcOrd="0" destOrd="6" presId="urn:microsoft.com/office/officeart/2005/8/layout/vList2"/>
    <dgm:cxn modelId="{CE893CE2-9BE2-B54C-B112-820E49ED2577}" srcId="{BC55D16A-222F-4C4F-9643-2AF434458F62}" destId="{7CABDC41-8E49-A344-AFE7-F4579B33929D}" srcOrd="0" destOrd="0" parTransId="{EF61FF14-81EE-DB41-B8C9-7269C278C472}" sibTransId="{F6445F95-5B4C-AD4C-AAA3-03AFE0C83C3A}"/>
    <dgm:cxn modelId="{F4B84AEA-DBFC-5446-AFBB-69028D5F3A80}" type="presOf" srcId="{D9079F37-E7C6-8740-9577-201A18044C4A}" destId="{ADCCDB7B-43AF-AC4D-A0A5-F0BCE081ED81}" srcOrd="0" destOrd="1" presId="urn:microsoft.com/office/officeart/2005/8/layout/vList2"/>
    <dgm:cxn modelId="{F92DDAF4-EF3D-0147-A48B-BBD2357474B6}" type="presOf" srcId="{7CABDC41-8E49-A344-AFE7-F4579B33929D}" destId="{ADCCDB7B-43AF-AC4D-A0A5-F0BCE081ED81}" srcOrd="0" destOrd="5" presId="urn:microsoft.com/office/officeart/2005/8/layout/vList2"/>
    <dgm:cxn modelId="{235674FE-9978-CF47-BC64-6138B1D7F9DE}" type="presOf" srcId="{BC55D16A-222F-4C4F-9643-2AF434458F62}" destId="{ADCCDB7B-43AF-AC4D-A0A5-F0BCE081ED81}" srcOrd="0" destOrd="4" presId="urn:microsoft.com/office/officeart/2005/8/layout/vList2"/>
    <dgm:cxn modelId="{D2897BFE-A53D-6E4A-9EEE-665FD9D759B2}" type="presOf" srcId="{0E3A2D6A-8462-9A4C-8604-5692E117D48C}" destId="{ADCCDB7B-43AF-AC4D-A0A5-F0BCE081ED81}" srcOrd="0" destOrd="3" presId="urn:microsoft.com/office/officeart/2005/8/layout/vList2"/>
    <dgm:cxn modelId="{D232E93D-EBD7-5C4D-A952-F8E298FD350B}" type="presParOf" srcId="{B3CA15CB-EF97-0F41-92B9-85A59BDA370D}" destId="{05658455-EB44-5B42-9F94-B552751B22A8}" srcOrd="0" destOrd="0" presId="urn:microsoft.com/office/officeart/2005/8/layout/vList2"/>
    <dgm:cxn modelId="{77091182-DE3F-244D-A2FE-449FE0C8798A}" type="presParOf" srcId="{B3CA15CB-EF97-0F41-92B9-85A59BDA370D}" destId="{ADCCDB7B-43AF-AC4D-A0A5-F0BCE081ED8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8BA4A-E8EF-924B-A33D-8E3ADECC20BB}">
      <dsp:nvSpPr>
        <dsp:cNvPr id="0" name=""/>
        <dsp:cNvSpPr/>
      </dsp:nvSpPr>
      <dsp:spPr>
        <a:xfrm rot="5400000">
          <a:off x="-161605" y="1538407"/>
          <a:ext cx="5397789" cy="37784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Waarom</a:t>
          </a:r>
          <a:r>
            <a:rPr lang="en-US" sz="4000" kern="1200" dirty="0"/>
            <a:t> software </a:t>
          </a:r>
          <a:r>
            <a:rPr lang="en-US" sz="4000" kern="1200" dirty="0" err="1"/>
            <a:t>analyse</a:t>
          </a:r>
          <a:r>
            <a:rPr lang="en-US" sz="4000" kern="1200" dirty="0"/>
            <a:t>? </a:t>
          </a:r>
          <a:endParaRPr lang="en-BE" sz="4000" kern="1200" dirty="0"/>
        </a:p>
      </dsp:txBody>
      <dsp:txXfrm rot="-5400000">
        <a:off x="648064" y="2617964"/>
        <a:ext cx="3778452" cy="1619337"/>
      </dsp:txXfrm>
    </dsp:sp>
    <dsp:sp modelId="{009E4F65-2079-BB4B-A1EC-E0F3C8863D1E}">
      <dsp:nvSpPr>
        <dsp:cNvPr id="0" name=""/>
        <dsp:cNvSpPr/>
      </dsp:nvSpPr>
      <dsp:spPr>
        <a:xfrm rot="5400000">
          <a:off x="5519145" y="-282639"/>
          <a:ext cx="5466341" cy="74020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 err="1"/>
            <a:t>Programmeur</a:t>
          </a:r>
          <a:r>
            <a:rPr lang="en-US" sz="4800" kern="1200" dirty="0"/>
            <a:t> met </a:t>
          </a:r>
          <a:r>
            <a:rPr lang="en-US" sz="4800" kern="1200" dirty="0" err="1"/>
            <a:t>inzicht</a:t>
          </a:r>
          <a:endParaRPr lang="en-BE" sz="48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 err="1"/>
            <a:t>Mogelijkheden</a:t>
          </a:r>
          <a:endParaRPr lang="en-BE" sz="44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Analyses </a:t>
          </a:r>
          <a:r>
            <a:rPr lang="nl-NL" sz="3200" kern="1200" noProof="0" dirty="0"/>
            <a:t>begrijpen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Eigen project</a:t>
          </a:r>
          <a:endParaRPr lang="en-BE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Technical lead</a:t>
          </a:r>
          <a:endParaRPr lang="en-BE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Analist</a:t>
          </a:r>
          <a:endParaRPr lang="en-BE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Praktijk</a:t>
          </a:r>
          <a:r>
            <a:rPr lang="en-US" sz="3200" kern="1200" dirty="0"/>
            <a:t> (2TI, BI, Bach. </a:t>
          </a:r>
          <a:r>
            <a:rPr lang="en-US" sz="3200" kern="1200" dirty="0" err="1"/>
            <a:t>proef</a:t>
          </a:r>
          <a:r>
            <a:rPr lang="en-US" sz="3200" kern="1200" dirty="0"/>
            <a:t>)</a:t>
          </a:r>
          <a:endParaRPr lang="en-BE" sz="3200" kern="1200" dirty="0"/>
        </a:p>
      </dsp:txBody>
      <dsp:txXfrm rot="-5400000">
        <a:off x="4551305" y="952047"/>
        <a:ext cx="7135177" cy="49326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71ECF-A272-F444-8538-B8CCB8A0A131}">
      <dsp:nvSpPr>
        <dsp:cNvPr id="0" name=""/>
        <dsp:cNvSpPr/>
      </dsp:nvSpPr>
      <dsp:spPr>
        <a:xfrm>
          <a:off x="0" y="62345"/>
          <a:ext cx="9982462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UML Distilled</a:t>
          </a:r>
          <a:endParaRPr lang="en-BE" sz="3300" kern="1200"/>
        </a:p>
      </dsp:txBody>
      <dsp:txXfrm>
        <a:off x="38638" y="100983"/>
        <a:ext cx="9905186" cy="714229"/>
      </dsp:txXfrm>
    </dsp:sp>
    <dsp:sp modelId="{DBE624E3-A2EB-EA42-9B5A-AA58F4F01BE6}">
      <dsp:nvSpPr>
        <dsp:cNvPr id="0" name=""/>
        <dsp:cNvSpPr/>
      </dsp:nvSpPr>
      <dsp:spPr>
        <a:xfrm>
          <a:off x="0" y="853850"/>
          <a:ext cx="9982462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694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/>
            <a:t>Martin Fowler (Kendall Scott)</a:t>
          </a:r>
          <a:r>
            <a:rPr lang="ar-SA" sz="2600" kern="1200"/>
            <a:t>‏</a:t>
          </a:r>
          <a:endParaRPr lang="en-BE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/>
            <a:t>Addison-Wesley</a:t>
          </a:r>
          <a:endParaRPr lang="en-BE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/>
            <a:t>ISBN 0-201-32563-2</a:t>
          </a:r>
          <a:endParaRPr lang="en-BE" sz="2600" kern="1200"/>
        </a:p>
      </dsp:txBody>
      <dsp:txXfrm>
        <a:off x="0" y="853850"/>
        <a:ext cx="9982462" cy="1366200"/>
      </dsp:txXfrm>
    </dsp:sp>
    <dsp:sp modelId="{1EB82EF1-CE14-6D4E-A0D1-048BF6136A76}">
      <dsp:nvSpPr>
        <dsp:cNvPr id="0" name=""/>
        <dsp:cNvSpPr/>
      </dsp:nvSpPr>
      <dsp:spPr>
        <a:xfrm>
          <a:off x="0" y="2220051"/>
          <a:ext cx="9982462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The Unified Modeling Language User Guide</a:t>
          </a:r>
          <a:endParaRPr lang="en-BE" sz="3300" kern="1200"/>
        </a:p>
      </dsp:txBody>
      <dsp:txXfrm>
        <a:off x="38638" y="2258689"/>
        <a:ext cx="9905186" cy="714229"/>
      </dsp:txXfrm>
    </dsp:sp>
    <dsp:sp modelId="{8900B60D-C7D0-8443-91B7-99EF06E61034}">
      <dsp:nvSpPr>
        <dsp:cNvPr id="0" name=""/>
        <dsp:cNvSpPr/>
      </dsp:nvSpPr>
      <dsp:spPr>
        <a:xfrm>
          <a:off x="0" y="3011555"/>
          <a:ext cx="9982462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694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/>
            <a:t>Grady Booch, James Rumbaugh, Ivar Jacobson</a:t>
          </a:r>
          <a:endParaRPr lang="en-BE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/>
            <a:t>Addison-Wesley</a:t>
          </a:r>
          <a:endParaRPr lang="en-BE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/>
            <a:t>ISBN 0-201-57168-4</a:t>
          </a:r>
          <a:endParaRPr lang="en-BE" sz="2600" kern="1200"/>
        </a:p>
      </dsp:txBody>
      <dsp:txXfrm>
        <a:off x="0" y="3011555"/>
        <a:ext cx="9982462" cy="1366200"/>
      </dsp:txXfrm>
    </dsp:sp>
    <dsp:sp modelId="{9ED22816-3CFD-9D4C-AE15-26FF75C25248}">
      <dsp:nvSpPr>
        <dsp:cNvPr id="0" name=""/>
        <dsp:cNvSpPr/>
      </dsp:nvSpPr>
      <dsp:spPr>
        <a:xfrm>
          <a:off x="0" y="4377756"/>
          <a:ext cx="9982462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Het INTERNET </a:t>
          </a:r>
          <a:endParaRPr lang="en-BE" sz="3300" kern="1200"/>
        </a:p>
      </dsp:txBody>
      <dsp:txXfrm>
        <a:off x="38638" y="4416394"/>
        <a:ext cx="9905186" cy="7142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D1D0A-701B-E548-B04D-02BF0F2B8E19}">
      <dsp:nvSpPr>
        <dsp:cNvPr id="0" name=""/>
        <dsp:cNvSpPr/>
      </dsp:nvSpPr>
      <dsp:spPr>
        <a:xfrm>
          <a:off x="0" y="234070"/>
          <a:ext cx="10091464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Het ontstaan van UML</a:t>
          </a:r>
          <a:endParaRPr lang="en-BE" sz="3900" kern="1200"/>
        </a:p>
      </dsp:txBody>
      <dsp:txXfrm>
        <a:off x="45663" y="279733"/>
        <a:ext cx="10000138" cy="844089"/>
      </dsp:txXfrm>
    </dsp:sp>
    <dsp:sp modelId="{EACED6FC-27F3-5849-A65E-477FAC05E295}">
      <dsp:nvSpPr>
        <dsp:cNvPr id="0" name=""/>
        <dsp:cNvSpPr/>
      </dsp:nvSpPr>
      <dsp:spPr>
        <a:xfrm>
          <a:off x="0" y="1169485"/>
          <a:ext cx="10091464" cy="3955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404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Begin jaren 90 eerste OO systeemontwikkelingsmethoden</a:t>
          </a:r>
          <a:endParaRPr lang="en-BE" sz="3000" kern="120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Object Modelling Technique (OMT) James Rumbaugh</a:t>
          </a:r>
          <a:endParaRPr lang="en-BE" sz="3000" kern="120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Methode van Grady Booch</a:t>
          </a:r>
          <a:endParaRPr lang="en-BE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1995: James Rumbaugh gaat naar Rational (nu IBM) waar ook Booch werkt</a:t>
          </a:r>
          <a:endParaRPr lang="en-BE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Samenwerking -&gt; </a:t>
          </a:r>
          <a:r>
            <a:rPr lang="en-GB" sz="3000" u="sng" kern="1200"/>
            <a:t>Unified</a:t>
          </a:r>
          <a:r>
            <a:rPr lang="en-GB" sz="3000" kern="1200"/>
            <a:t> Method</a:t>
          </a:r>
          <a:endParaRPr lang="en-BE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1996: Rational neemt bedrijf van Ivar Jacobson, bedenker van OOSE (Objectory), over	</a:t>
          </a:r>
          <a:endParaRPr lang="en-BE" sz="3000" kern="1200"/>
        </a:p>
      </dsp:txBody>
      <dsp:txXfrm>
        <a:off x="0" y="1169485"/>
        <a:ext cx="10091464" cy="39557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43B0B-2290-924A-836A-56DAE4EE9430}">
      <dsp:nvSpPr>
        <dsp:cNvPr id="0" name=""/>
        <dsp:cNvSpPr/>
      </dsp:nvSpPr>
      <dsp:spPr>
        <a:xfrm>
          <a:off x="143400" y="0"/>
          <a:ext cx="11785863" cy="612068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0" tIns="22225" rIns="44450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500" kern="1200"/>
            <a:t>Zoals een waterval, volgt de ene fase na de andere.</a:t>
          </a:r>
          <a:endParaRPr lang="en-BE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500" kern="1200" dirty="0"/>
            <a:t>Nieuwe fase pas starten als vorige volledig beëindigd is.</a:t>
          </a:r>
          <a:endParaRPr lang="en-BE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500" kern="1200" dirty="0"/>
            <a:t>Geen kans om terug te keren naar vorige fase.</a:t>
          </a:r>
          <a:endParaRPr lang="en-BE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500" kern="1200"/>
            <a:t>Na elke fase moeten de deliverables klaar zijn.</a:t>
          </a:r>
          <a:endParaRPr lang="en-BE" sz="3500" kern="1200"/>
        </a:p>
      </dsp:txBody>
      <dsp:txXfrm>
        <a:off x="3089866" y="918102"/>
        <a:ext cx="6697159" cy="4284476"/>
      </dsp:txXfrm>
    </dsp:sp>
    <dsp:sp modelId="{7015E8B7-544E-9A4E-B0D8-50EF8172E112}">
      <dsp:nvSpPr>
        <dsp:cNvPr id="0" name=""/>
        <dsp:cNvSpPr/>
      </dsp:nvSpPr>
      <dsp:spPr>
        <a:xfrm>
          <a:off x="0" y="1305064"/>
          <a:ext cx="3172912" cy="350102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700" kern="1200" dirty="0"/>
            <a:t>Kenmerken</a:t>
          </a:r>
          <a:endParaRPr lang="en-BE" sz="3700" kern="1200" dirty="0"/>
        </a:p>
      </dsp:txBody>
      <dsp:txXfrm>
        <a:off x="464662" y="1817778"/>
        <a:ext cx="2243588" cy="24756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82C82-7306-0B4E-B12A-ACDDC00556D7}">
      <dsp:nvSpPr>
        <dsp:cNvPr id="0" name=""/>
        <dsp:cNvSpPr/>
      </dsp:nvSpPr>
      <dsp:spPr>
        <a:xfrm rot="5400000">
          <a:off x="-292317" y="296204"/>
          <a:ext cx="1948780" cy="1364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Voordelen </a:t>
          </a:r>
          <a:endParaRPr lang="en-BE" sz="2000" kern="1200"/>
        </a:p>
      </dsp:txBody>
      <dsp:txXfrm rot="-5400000">
        <a:off x="0" y="685960"/>
        <a:ext cx="1364146" cy="584634"/>
      </dsp:txXfrm>
    </dsp:sp>
    <dsp:sp modelId="{E28841B7-05D2-0749-B566-DFB5E49A0233}">
      <dsp:nvSpPr>
        <dsp:cNvPr id="0" name=""/>
        <dsp:cNvSpPr/>
      </dsp:nvSpPr>
      <dsp:spPr>
        <a:xfrm rot="5400000">
          <a:off x="5714039" y="-4346005"/>
          <a:ext cx="1266707" cy="99664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Makkelijk te managen.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Duidelijke deadlines.</a:t>
          </a:r>
          <a:endParaRPr lang="en-BE" sz="2800" kern="1200" dirty="0"/>
        </a:p>
      </dsp:txBody>
      <dsp:txXfrm rot="-5400000">
        <a:off x="1364146" y="65724"/>
        <a:ext cx="9904657" cy="1143035"/>
      </dsp:txXfrm>
    </dsp:sp>
    <dsp:sp modelId="{CA63CDD3-C7DE-E144-AB42-2F954FFDCA13}">
      <dsp:nvSpPr>
        <dsp:cNvPr id="0" name=""/>
        <dsp:cNvSpPr/>
      </dsp:nvSpPr>
      <dsp:spPr>
        <a:xfrm rot="5400000">
          <a:off x="-292317" y="2054230"/>
          <a:ext cx="1948780" cy="1364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Nadelen</a:t>
          </a:r>
          <a:endParaRPr lang="en-BE" sz="2000" kern="1200"/>
        </a:p>
      </dsp:txBody>
      <dsp:txXfrm rot="-5400000">
        <a:off x="0" y="2443986"/>
        <a:ext cx="1364146" cy="584634"/>
      </dsp:txXfrm>
    </dsp:sp>
    <dsp:sp modelId="{0206CAE5-6346-D446-AB5F-C78C91DF6BD6}">
      <dsp:nvSpPr>
        <dsp:cNvPr id="0" name=""/>
        <dsp:cNvSpPr/>
      </dsp:nvSpPr>
      <dsp:spPr>
        <a:xfrm rot="5400000">
          <a:off x="5714039" y="-2587979"/>
          <a:ext cx="1266707" cy="99664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Geen flexibiliteit bij aanpassingen of tekortkomingen.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Moeilijk in te grijpen bij problemen (no way back).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 err="1"/>
            <a:t>Herpriotisering</a:t>
          </a:r>
          <a:r>
            <a:rPr lang="nl-NL" sz="2800" kern="1200" dirty="0"/>
            <a:t> is onmogelijk.</a:t>
          </a:r>
          <a:endParaRPr lang="en-BE" sz="2800" kern="1200" dirty="0"/>
        </a:p>
      </dsp:txBody>
      <dsp:txXfrm rot="-5400000">
        <a:off x="1364146" y="1823750"/>
        <a:ext cx="9904657" cy="1143035"/>
      </dsp:txXfrm>
    </dsp:sp>
    <dsp:sp modelId="{B9DF70AA-C7AC-3147-9949-771796B39A47}">
      <dsp:nvSpPr>
        <dsp:cNvPr id="0" name=""/>
        <dsp:cNvSpPr/>
      </dsp:nvSpPr>
      <dsp:spPr>
        <a:xfrm rot="5400000">
          <a:off x="-292317" y="3812257"/>
          <a:ext cx="1948780" cy="1364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Geschikt voor</a:t>
          </a:r>
          <a:endParaRPr lang="en-BE" sz="2000" kern="1200"/>
        </a:p>
      </dsp:txBody>
      <dsp:txXfrm rot="-5400000">
        <a:off x="0" y="4202013"/>
        <a:ext cx="1364146" cy="584634"/>
      </dsp:txXfrm>
    </dsp:sp>
    <dsp:sp modelId="{987ED032-C288-D54C-923E-BA591BE3AA32}">
      <dsp:nvSpPr>
        <dsp:cNvPr id="0" name=""/>
        <dsp:cNvSpPr/>
      </dsp:nvSpPr>
      <dsp:spPr>
        <a:xfrm rot="5400000">
          <a:off x="5714039" y="-829953"/>
          <a:ext cx="1266707" cy="99664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Kleine projecten van lage complexiteit.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Organisaties die een volledige </a:t>
          </a:r>
          <a:r>
            <a:rPr lang="nl-NL" sz="2800" kern="1200" dirty="0" err="1"/>
            <a:t>fixed-price</a:t>
          </a:r>
          <a:r>
            <a:rPr lang="nl-NL" sz="2800" kern="1200" dirty="0"/>
            <a:t> willen.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Organisaties met strikt afgelijnde verantwoordelijkheden.</a:t>
          </a:r>
          <a:endParaRPr lang="en-BE" sz="2800" kern="1200" dirty="0"/>
        </a:p>
      </dsp:txBody>
      <dsp:txXfrm rot="-5400000">
        <a:off x="1364146" y="3581776"/>
        <a:ext cx="9904657" cy="114303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03CC9-0480-744D-A022-1CBDCB35B29F}">
      <dsp:nvSpPr>
        <dsp:cNvPr id="0" name=""/>
        <dsp:cNvSpPr/>
      </dsp:nvSpPr>
      <dsp:spPr>
        <a:xfrm>
          <a:off x="396038" y="0"/>
          <a:ext cx="11161250" cy="543401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20320" rIns="4064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Iteratief en incrementeel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Regelmatiger opleveren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 dirty="0"/>
            <a:t>Intens testen</a:t>
          </a:r>
          <a:endParaRPr lang="en-BE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 dirty="0"/>
            <a:t>Minder overhead</a:t>
          </a:r>
          <a:endParaRPr lang="en-BE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Enkel documenteren wanneer nodig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Experten continu betrekken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/>
            <a:t>Hoge risico’s eerst</a:t>
          </a:r>
          <a:endParaRPr lang="en-BE" sz="3200" kern="1200"/>
        </a:p>
      </dsp:txBody>
      <dsp:txXfrm>
        <a:off x="3186351" y="815102"/>
        <a:ext cx="6469032" cy="3803809"/>
      </dsp:txXfrm>
    </dsp:sp>
    <dsp:sp modelId="{AB7FBAB0-80F6-B946-863D-20451E26A665}">
      <dsp:nvSpPr>
        <dsp:cNvPr id="0" name=""/>
        <dsp:cNvSpPr/>
      </dsp:nvSpPr>
      <dsp:spPr>
        <a:xfrm>
          <a:off x="0" y="1210528"/>
          <a:ext cx="3108256" cy="3108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500" b="1" kern="1200"/>
            <a:t>Kenmerken</a:t>
          </a:r>
          <a:endParaRPr lang="en-BE" sz="3500" kern="1200"/>
        </a:p>
      </dsp:txBody>
      <dsp:txXfrm>
        <a:off x="455194" y="1665722"/>
        <a:ext cx="2197868" cy="219786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C9B7C-D3AB-4B42-AEB6-3B0F781B4C1A}">
      <dsp:nvSpPr>
        <dsp:cNvPr id="0" name=""/>
        <dsp:cNvSpPr/>
      </dsp:nvSpPr>
      <dsp:spPr>
        <a:xfrm rot="5400000">
          <a:off x="-265531" y="300654"/>
          <a:ext cx="1770208" cy="12391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Voordelen </a:t>
          </a:r>
          <a:endParaRPr lang="en-BE" sz="1800" kern="1200"/>
        </a:p>
      </dsp:txBody>
      <dsp:txXfrm rot="-5400000">
        <a:off x="1" y="654696"/>
        <a:ext cx="1239145" cy="531063"/>
      </dsp:txXfrm>
    </dsp:sp>
    <dsp:sp modelId="{8A6036FC-6140-6F43-8771-8A4D88000C7D}">
      <dsp:nvSpPr>
        <dsp:cNvPr id="0" name=""/>
        <dsp:cNvSpPr/>
      </dsp:nvSpPr>
      <dsp:spPr>
        <a:xfrm rot="5400000">
          <a:off x="5416785" y="-4170585"/>
          <a:ext cx="1206775" cy="95620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Minder overhead en minder documenteren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/>
            <a:t>Face-to-face met klant</a:t>
          </a:r>
          <a:endParaRPr lang="en-BE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/>
            <a:t>Regelmatig oplevering (IKIWISI)</a:t>
          </a:r>
          <a:endParaRPr lang="en-BE" sz="2800" kern="1200"/>
        </a:p>
      </dsp:txBody>
      <dsp:txXfrm rot="-5400000">
        <a:off x="1239146" y="65964"/>
        <a:ext cx="9503144" cy="1088955"/>
      </dsp:txXfrm>
    </dsp:sp>
    <dsp:sp modelId="{1788FC08-CA5E-8040-B710-6F5C2ABC90C5}">
      <dsp:nvSpPr>
        <dsp:cNvPr id="0" name=""/>
        <dsp:cNvSpPr/>
      </dsp:nvSpPr>
      <dsp:spPr>
        <a:xfrm rot="5400000">
          <a:off x="-265531" y="2205889"/>
          <a:ext cx="1770208" cy="12391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Nadelen</a:t>
          </a:r>
          <a:endParaRPr lang="en-BE" sz="1800" kern="1200"/>
        </a:p>
      </dsp:txBody>
      <dsp:txXfrm rot="-5400000">
        <a:off x="1" y="2559931"/>
        <a:ext cx="1239145" cy="531063"/>
      </dsp:txXfrm>
    </dsp:sp>
    <dsp:sp modelId="{30E1641F-69A5-E047-9A26-22533F5094E9}">
      <dsp:nvSpPr>
        <dsp:cNvPr id="0" name=""/>
        <dsp:cNvSpPr/>
      </dsp:nvSpPr>
      <dsp:spPr>
        <a:xfrm rot="5400000">
          <a:off x="4324731" y="-1486935"/>
          <a:ext cx="1758297" cy="80563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Moeilijk te plannen en budgetteren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Belasting voor de klant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Zelf regulerend team (moet dit niveau aankunnen)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Zeer intensief testen</a:t>
          </a:r>
          <a:endParaRPr lang="en-BE" sz="2800" kern="1200" dirty="0"/>
        </a:p>
      </dsp:txBody>
      <dsp:txXfrm rot="-5400000">
        <a:off x="1175713" y="1747916"/>
        <a:ext cx="7970501" cy="1586631"/>
      </dsp:txXfrm>
    </dsp:sp>
    <dsp:sp modelId="{26F48F58-2D77-2448-A8CB-9D6EF2F39F23}">
      <dsp:nvSpPr>
        <dsp:cNvPr id="0" name=""/>
        <dsp:cNvSpPr/>
      </dsp:nvSpPr>
      <dsp:spPr>
        <a:xfrm rot="5400000">
          <a:off x="-265531" y="4105809"/>
          <a:ext cx="1770208" cy="12391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Geschikt voor</a:t>
          </a:r>
          <a:endParaRPr lang="en-BE" sz="1800" kern="1200"/>
        </a:p>
      </dsp:txBody>
      <dsp:txXfrm rot="-5400000">
        <a:off x="1" y="4459851"/>
        <a:ext cx="1239145" cy="531063"/>
      </dsp:txXfrm>
    </dsp:sp>
    <dsp:sp modelId="{39BED468-53FE-224D-9178-B8E5BC4999E3}">
      <dsp:nvSpPr>
        <dsp:cNvPr id="0" name=""/>
        <dsp:cNvSpPr/>
      </dsp:nvSpPr>
      <dsp:spPr>
        <a:xfrm rot="5400000">
          <a:off x="5146340" y="-365431"/>
          <a:ext cx="1747665" cy="95620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/>
            <a:t>Grote projecten van midden/hoge complexiteit</a:t>
          </a:r>
          <a:endParaRPr lang="en-BE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Bedrijven waar geen rigide verantwoordelijkheden gelden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800" kern="1200" dirty="0"/>
            <a:t>Bedrijven waar management er mee achter staat</a:t>
          </a:r>
          <a:endParaRPr lang="en-BE" sz="2800" kern="1200" dirty="0"/>
        </a:p>
      </dsp:txBody>
      <dsp:txXfrm rot="-5400000">
        <a:off x="1239146" y="3627077"/>
        <a:ext cx="9476740" cy="1577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212B9-9E4B-114C-AC3C-A03AD33822B7}">
      <dsp:nvSpPr>
        <dsp:cNvPr id="0" name=""/>
        <dsp:cNvSpPr/>
      </dsp:nvSpPr>
      <dsp:spPr>
        <a:xfrm>
          <a:off x="2906879" y="598931"/>
          <a:ext cx="6092449" cy="6092449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600" kern="1200"/>
            <a:t>Analyse</a:t>
          </a:r>
          <a:endParaRPr lang="en-BE" sz="4600" kern="1200"/>
        </a:p>
      </dsp:txBody>
      <dsp:txXfrm>
        <a:off x="6219286" y="1723133"/>
        <a:ext cx="2067081" cy="2030816"/>
      </dsp:txXfrm>
    </dsp:sp>
    <dsp:sp modelId="{6858DF58-22E8-E344-856F-0B2B5467A96D}">
      <dsp:nvSpPr>
        <dsp:cNvPr id="0" name=""/>
        <dsp:cNvSpPr/>
      </dsp:nvSpPr>
      <dsp:spPr>
        <a:xfrm>
          <a:off x="2845421" y="670894"/>
          <a:ext cx="6092449" cy="6092449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600" kern="1200"/>
            <a:t>Problemen aanpakken</a:t>
          </a:r>
          <a:endParaRPr lang="en-BE" sz="4600" kern="1200"/>
        </a:p>
      </dsp:txBody>
      <dsp:txXfrm>
        <a:off x="4513592" y="4514940"/>
        <a:ext cx="2756108" cy="1885758"/>
      </dsp:txXfrm>
    </dsp:sp>
    <dsp:sp modelId="{AE6B6B66-EC22-C843-83D4-C15E080D37B9}">
      <dsp:nvSpPr>
        <dsp:cNvPr id="0" name=""/>
        <dsp:cNvSpPr/>
      </dsp:nvSpPr>
      <dsp:spPr>
        <a:xfrm>
          <a:off x="2845421" y="670894"/>
          <a:ext cx="6092449" cy="6092449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400" kern="1200" dirty="0"/>
            <a:t>Communiceren met externen</a:t>
          </a:r>
          <a:endParaRPr lang="en-BE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000" kern="1200" dirty="0"/>
            <a:t>Vergaderingen</a:t>
          </a:r>
          <a:endParaRPr lang="en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000" kern="1200" dirty="0"/>
            <a:t>Andere afdeling</a:t>
          </a:r>
          <a:endParaRPr lang="en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000" kern="1200" dirty="0"/>
            <a:t>Externe klant</a:t>
          </a:r>
          <a:endParaRPr lang="en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000" kern="1200" dirty="0"/>
            <a:t>Externe partner</a:t>
          </a:r>
          <a:endParaRPr lang="en-BE" sz="2000" kern="1200" dirty="0"/>
        </a:p>
      </dsp:txBody>
      <dsp:txXfrm>
        <a:off x="3498184" y="1867625"/>
        <a:ext cx="2067081" cy="20308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5F617-BF82-DE49-A2ED-0560F8BB8F55}">
      <dsp:nvSpPr>
        <dsp:cNvPr id="0" name=""/>
        <dsp:cNvSpPr/>
      </dsp:nvSpPr>
      <dsp:spPr>
        <a:xfrm>
          <a:off x="0" y="0"/>
          <a:ext cx="4997450" cy="499745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5E780-EAE2-FC4E-A4BA-22C0B3C85682}">
      <dsp:nvSpPr>
        <dsp:cNvPr id="0" name=""/>
        <dsp:cNvSpPr/>
      </dsp:nvSpPr>
      <dsp:spPr>
        <a:xfrm>
          <a:off x="1787555" y="500233"/>
          <a:ext cx="7145931" cy="355287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Communiceren met team</a:t>
          </a:r>
          <a:endParaRPr lang="en-BE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800" kern="1200" dirty="0"/>
            <a:t>Klant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800" kern="1200"/>
            <a:t>Programmeurs</a:t>
          </a:r>
          <a:endParaRPr lang="en-BE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800" kern="1200"/>
            <a:t>Netwerk, DBA, Architect,…</a:t>
          </a:r>
          <a:endParaRPr lang="en-BE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800" kern="1200"/>
            <a:t>Andere analisten</a:t>
          </a:r>
          <a:endParaRPr lang="en-BE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800" kern="1200"/>
            <a:t>Andere teams</a:t>
          </a:r>
          <a:endParaRPr lang="en-BE" sz="2800" kern="1200"/>
        </a:p>
      </dsp:txBody>
      <dsp:txXfrm>
        <a:off x="1960992" y="673670"/>
        <a:ext cx="6799057" cy="3206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59861-51FC-CD4C-87A5-12828E7BE391}">
      <dsp:nvSpPr>
        <dsp:cNvPr id="0" name=""/>
        <dsp:cNvSpPr/>
      </dsp:nvSpPr>
      <dsp:spPr>
        <a:xfrm>
          <a:off x="1997" y="1728184"/>
          <a:ext cx="5063203" cy="37426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800" kern="1200"/>
            <a:t>Vaardigheden</a:t>
          </a:r>
          <a:endParaRPr lang="en-BE" sz="48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000" kern="1200" dirty="0"/>
            <a:t>Communicatief</a:t>
          </a:r>
          <a:endParaRPr lang="en-B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000" kern="1200"/>
            <a:t>Technisch inzicht</a:t>
          </a:r>
          <a:endParaRPr lang="en-B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000" kern="1200" dirty="0"/>
            <a:t>Analytisch</a:t>
          </a:r>
          <a:endParaRPr lang="en-BE" sz="4000" kern="1200" dirty="0"/>
        </a:p>
      </dsp:txBody>
      <dsp:txXfrm>
        <a:off x="184697" y="1910884"/>
        <a:ext cx="4697803" cy="3377218"/>
      </dsp:txXfrm>
    </dsp:sp>
    <dsp:sp modelId="{0FC4F44B-BC0F-BE4F-A98D-175413AD5699}">
      <dsp:nvSpPr>
        <dsp:cNvPr id="0" name=""/>
        <dsp:cNvSpPr/>
      </dsp:nvSpPr>
      <dsp:spPr>
        <a:xfrm>
          <a:off x="2533598" y="804500"/>
          <a:ext cx="5589986" cy="5589986"/>
        </a:xfrm>
        <a:custGeom>
          <a:avLst/>
          <a:gdLst/>
          <a:ahLst/>
          <a:cxnLst/>
          <a:rect l="0" t="0" r="0" b="0"/>
          <a:pathLst>
            <a:path>
              <a:moveTo>
                <a:pt x="742313" y="898023"/>
              </a:moveTo>
              <a:arcTo wR="2794993" hR="2794993" stAng="13364542" swAng="45255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FD33A-D58E-8A44-8748-97452EEB3EE5}">
      <dsp:nvSpPr>
        <dsp:cNvPr id="0" name=""/>
        <dsp:cNvSpPr/>
      </dsp:nvSpPr>
      <dsp:spPr>
        <a:xfrm>
          <a:off x="5591983" y="1152130"/>
          <a:ext cx="5063203" cy="48947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BE" sz="44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3600" kern="1200" dirty="0"/>
            <a:t>Probleemoplossend</a:t>
          </a:r>
          <a:endParaRPr lang="en-BE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3600" kern="1200"/>
            <a:t>Teamplayer</a:t>
          </a:r>
          <a:endParaRPr lang="en-BE" sz="3600" kern="120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3600" kern="1200" dirty="0"/>
            <a:t>Vertrouwen en respect hebben</a:t>
          </a:r>
          <a:endParaRPr lang="en-BE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3600" kern="1200" dirty="0"/>
            <a:t>Openstaan voor nieuwe inzichten</a:t>
          </a:r>
          <a:endParaRPr lang="en-BE" sz="3600" kern="1200" dirty="0"/>
        </a:p>
      </dsp:txBody>
      <dsp:txXfrm>
        <a:off x="5830924" y="1391071"/>
        <a:ext cx="4585321" cy="4416845"/>
      </dsp:txXfrm>
    </dsp:sp>
    <dsp:sp modelId="{5998051F-AF1B-7745-A59D-4D01EAFE30C1}">
      <dsp:nvSpPr>
        <dsp:cNvPr id="0" name=""/>
        <dsp:cNvSpPr/>
      </dsp:nvSpPr>
      <dsp:spPr>
        <a:xfrm>
          <a:off x="2533598" y="804500"/>
          <a:ext cx="5589986" cy="5589986"/>
        </a:xfrm>
        <a:custGeom>
          <a:avLst/>
          <a:gdLst/>
          <a:ahLst/>
          <a:cxnLst/>
          <a:rect l="0" t="0" r="0" b="0"/>
          <a:pathLst>
            <a:path>
              <a:moveTo>
                <a:pt x="4114431" y="5258947"/>
              </a:moveTo>
              <a:arcTo wR="2794993" hR="2794993" stAng="3709867" swAng="45255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F6AF7-643B-3345-956D-53A5935EEB51}">
      <dsp:nvSpPr>
        <dsp:cNvPr id="0" name=""/>
        <dsp:cNvSpPr/>
      </dsp:nvSpPr>
      <dsp:spPr>
        <a:xfrm rot="5400000">
          <a:off x="5692438" y="-1020626"/>
          <a:ext cx="4381994" cy="741970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3200" kern="1200"/>
            <a:t>Hoe gaan we alles organiseren?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3200" kern="1200"/>
            <a:t>Stap voor stap aanpak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3200" kern="1200" dirty="0"/>
            <a:t>Eerst alle analyse, dan pas alles ontwikkelen?</a:t>
          </a:r>
          <a:endParaRPr lang="en-BE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3200" kern="1200"/>
            <a:t>Zitten we elke dag met klant samen of elke 3 maanden?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3200" kern="1200"/>
            <a:t>Ineens programmeren?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3200" kern="1200"/>
            <a:t>Eerst alles in tekst uitschrijven?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3200" kern="1200" dirty="0"/>
            <a:t>Eerst tekst schrijven en diagrammen tekenen?</a:t>
          </a:r>
          <a:endParaRPr lang="en-BE" sz="3200" kern="1200" dirty="0"/>
        </a:p>
      </dsp:txBody>
      <dsp:txXfrm rot="-5400000">
        <a:off x="4173584" y="712140"/>
        <a:ext cx="7205793" cy="3954172"/>
      </dsp:txXfrm>
    </dsp:sp>
    <dsp:sp modelId="{D01A1DFB-0EFE-2D4B-8842-4D752E5D7BD9}">
      <dsp:nvSpPr>
        <dsp:cNvPr id="0" name=""/>
        <dsp:cNvSpPr/>
      </dsp:nvSpPr>
      <dsp:spPr>
        <a:xfrm>
          <a:off x="0" y="2626"/>
          <a:ext cx="4173583" cy="5373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600" kern="1200"/>
            <a:t>Methodologie </a:t>
          </a:r>
          <a:endParaRPr lang="en-BE" sz="4600" kern="1200"/>
        </a:p>
      </dsp:txBody>
      <dsp:txXfrm>
        <a:off x="203738" y="206364"/>
        <a:ext cx="3766107" cy="4965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9ED04-0EAC-AD4B-8AC6-52C565F9FAFF}">
      <dsp:nvSpPr>
        <dsp:cNvPr id="0" name=""/>
        <dsp:cNvSpPr/>
      </dsp:nvSpPr>
      <dsp:spPr>
        <a:xfrm rot="5400000">
          <a:off x="5780854" y="-1043460"/>
          <a:ext cx="4303094" cy="746578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200" kern="1200"/>
            <a:t>Diagrammen tekenen: welke? BPMN / UML / …</a:t>
          </a:r>
          <a:endParaRPr lang="en-BE" sz="4200" kern="120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200" kern="1200"/>
            <a:t>Alleen programmeren of samen (pair programming)</a:t>
          </a:r>
          <a:endParaRPr lang="en-BE" sz="4200" kern="120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4200" kern="1200"/>
            <a:t>Eerst alleen testen schrijven (test driven development)</a:t>
          </a:r>
          <a:endParaRPr lang="en-BE" sz="4200" kern="1200"/>
        </a:p>
      </dsp:txBody>
      <dsp:txXfrm rot="-5400000">
        <a:off x="4199507" y="747947"/>
        <a:ext cx="7255729" cy="3882974"/>
      </dsp:txXfrm>
    </dsp:sp>
    <dsp:sp modelId="{AB4F09F3-509D-544F-B6AB-577209A80D08}">
      <dsp:nvSpPr>
        <dsp:cNvPr id="0" name=""/>
        <dsp:cNvSpPr/>
      </dsp:nvSpPr>
      <dsp:spPr>
        <a:xfrm>
          <a:off x="0" y="0"/>
          <a:ext cx="4199506" cy="53788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110490" rIns="220980" bIns="11049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5800" kern="1200"/>
            <a:t>Technieken</a:t>
          </a:r>
          <a:endParaRPr lang="en-BE" sz="5800" kern="1200"/>
        </a:p>
      </dsp:txBody>
      <dsp:txXfrm>
        <a:off x="205003" y="205003"/>
        <a:ext cx="3789500" cy="49688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DA6FC-013C-E34C-AC92-D24FAA9DD6D0}">
      <dsp:nvSpPr>
        <dsp:cNvPr id="0" name=""/>
        <dsp:cNvSpPr/>
      </dsp:nvSpPr>
      <dsp:spPr>
        <a:xfrm>
          <a:off x="720073" y="0"/>
          <a:ext cx="4902200" cy="49022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B05EF-F6ED-B941-B708-7C3A63E4C41E}">
      <dsp:nvSpPr>
        <dsp:cNvPr id="0" name=""/>
        <dsp:cNvSpPr/>
      </dsp:nvSpPr>
      <dsp:spPr>
        <a:xfrm>
          <a:off x="2880335" y="648071"/>
          <a:ext cx="6195503" cy="8712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3500" kern="1200" dirty="0"/>
            <a:t>Methodologie en techniek</a:t>
          </a:r>
        </a:p>
      </dsp:txBody>
      <dsp:txXfrm>
        <a:off x="2922868" y="690604"/>
        <a:ext cx="6110437" cy="786223"/>
      </dsp:txXfrm>
    </dsp:sp>
    <dsp:sp modelId="{ACC69A64-7DDF-624C-8D7D-1EFA51C05C09}">
      <dsp:nvSpPr>
        <dsp:cNvPr id="0" name=""/>
        <dsp:cNvSpPr/>
      </dsp:nvSpPr>
      <dsp:spPr>
        <a:xfrm>
          <a:off x="2880335" y="1796604"/>
          <a:ext cx="6066771" cy="8712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Staan los van elkaar.</a:t>
          </a:r>
          <a:endParaRPr lang="en-BE" sz="3600" kern="1200" dirty="0"/>
        </a:p>
      </dsp:txBody>
      <dsp:txXfrm>
        <a:off x="2922868" y="1839137"/>
        <a:ext cx="5981705" cy="786223"/>
      </dsp:txXfrm>
    </dsp:sp>
    <dsp:sp modelId="{952C13E9-CF2C-F546-8B63-F17872A91DD2}">
      <dsp:nvSpPr>
        <dsp:cNvPr id="0" name=""/>
        <dsp:cNvSpPr/>
      </dsp:nvSpPr>
      <dsp:spPr>
        <a:xfrm>
          <a:off x="2880335" y="2880323"/>
          <a:ext cx="8558496" cy="8712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Tekening in BPMN kan elke week 1 of maand aan een stuk.</a:t>
          </a:r>
          <a:endParaRPr lang="en-BE" sz="2800" kern="1200" dirty="0"/>
        </a:p>
      </dsp:txBody>
      <dsp:txXfrm>
        <a:off x="2922868" y="2922856"/>
        <a:ext cx="8473430" cy="786223"/>
      </dsp:txXfrm>
    </dsp:sp>
    <dsp:sp modelId="{2D44B71B-F651-AD42-A2FD-EE21A6777750}">
      <dsp:nvSpPr>
        <dsp:cNvPr id="0" name=""/>
        <dsp:cNvSpPr/>
      </dsp:nvSpPr>
      <dsp:spPr>
        <a:xfrm>
          <a:off x="2683217" y="3960443"/>
          <a:ext cx="9558142" cy="8712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800" kern="1200" dirty="0"/>
            <a:t>Samen aan één computer kan met dagelijks de klant te zien of maandelijks.</a:t>
          </a:r>
          <a:endParaRPr lang="en-BE" sz="2800" kern="1200" dirty="0"/>
        </a:p>
      </dsp:txBody>
      <dsp:txXfrm>
        <a:off x="2725750" y="4002976"/>
        <a:ext cx="9473076" cy="7862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58455-EB44-5B42-9F94-B552751B22A8}">
      <dsp:nvSpPr>
        <dsp:cNvPr id="0" name=""/>
        <dsp:cNvSpPr/>
      </dsp:nvSpPr>
      <dsp:spPr>
        <a:xfrm>
          <a:off x="0" y="13497"/>
          <a:ext cx="11017224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Boeken:</a:t>
          </a:r>
          <a:endParaRPr lang="en-BE" sz="3900" kern="1200"/>
        </a:p>
      </dsp:txBody>
      <dsp:txXfrm>
        <a:off x="45663" y="59160"/>
        <a:ext cx="10925898" cy="844089"/>
      </dsp:txXfrm>
    </dsp:sp>
    <dsp:sp modelId="{ADCCDB7B-43AF-AC4D-A0A5-F0BCE081ED81}">
      <dsp:nvSpPr>
        <dsp:cNvPr id="0" name=""/>
        <dsp:cNvSpPr/>
      </dsp:nvSpPr>
      <dsp:spPr>
        <a:xfrm>
          <a:off x="0" y="948912"/>
          <a:ext cx="11017224" cy="4117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797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Praktisch UML (5de editie)</a:t>
          </a:r>
          <a:r>
            <a:rPr lang="ar-SA" sz="3000" kern="1200"/>
            <a:t>‏</a:t>
          </a:r>
          <a:endParaRPr lang="en-BE" sz="3000" kern="120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Jos Warmer &amp; Anneke Kleppe</a:t>
          </a:r>
          <a:endParaRPr lang="en-BE" sz="3000" kern="120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Pearson Education Benelux</a:t>
          </a:r>
          <a:endParaRPr lang="en-BE" sz="3000" kern="120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ISBN 90 430 812 5</a:t>
          </a:r>
          <a:endParaRPr lang="en-BE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De UML Toolkit </a:t>
          </a:r>
          <a:endParaRPr lang="en-BE" sz="3000" kern="120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Hans Erik Eriksson en Magnus Penker</a:t>
          </a:r>
          <a:endParaRPr lang="en-BE" sz="3000" kern="120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Academic Service</a:t>
          </a:r>
          <a:endParaRPr lang="en-BE" sz="3000" kern="120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/>
            <a:t>ISBN 90 395 1015 6</a:t>
          </a:r>
          <a:endParaRPr lang="en-BE" sz="3000" kern="1200"/>
        </a:p>
      </dsp:txBody>
      <dsp:txXfrm>
        <a:off x="0" y="948912"/>
        <a:ext cx="11017224" cy="4117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6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7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2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3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5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6" name="AutoShape 1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7" name="AutoShape 1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0" name="Rectangle 1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0525" y="685800"/>
            <a:ext cx="6056313" cy="340836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11281" name="Rectangle 17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5763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/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3" name="Rectangle 19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1162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196850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FDA61C9C-00A2-45D5-B656-3785C8FEB7C0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85ECD0-0855-4282-9585-652BA36BE6A7}" type="slidenum">
              <a:rPr lang="nl-BE" altLang="nl-BE"/>
              <a:pPr/>
              <a:t>2</a:t>
            </a:fld>
            <a:endParaRPr lang="nl-BE" altLang="nl-BE"/>
          </a:p>
        </p:txBody>
      </p:sp>
      <p:sp>
        <p:nvSpPr>
          <p:cNvPr id="18944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575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6850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ClrTx/>
              <a:buSzPct val="45000"/>
              <a:buFontTx/>
              <a:buNone/>
            </a:pPr>
            <a:fld id="{876F5A89-3A8E-48BB-AFE4-1672C0838F29}" type="slidenum">
              <a:rPr lang="nl-BE" altLang="nl-B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SzPct val="45000"/>
                <a:buFontTx/>
                <a:buNone/>
              </a:pPr>
              <a:t>2</a:t>
            </a:fld>
            <a:endParaRPr lang="nl-BE" altLang="nl-B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944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F905D91-2E48-43F6-8312-52B27D9DBF9D}" type="slidenum">
              <a:rPr lang="en-GB" altLang="nl-BE" sz="1200">
                <a:solidFill>
                  <a:srgbClr val="3F3F3F"/>
                </a:solidFill>
              </a:rPr>
              <a:pPr algn="r" eaLnBrk="1" hangingPunct="1">
                <a:buClrTx/>
                <a:buFontTx/>
                <a:buNone/>
              </a:pPr>
              <a:t>2</a:t>
            </a:fld>
            <a:endParaRPr lang="en-GB" altLang="nl-BE" sz="1200">
              <a:solidFill>
                <a:srgbClr val="3F3F3F"/>
              </a:solidFill>
            </a:endParaRPr>
          </a:p>
        </p:txBody>
      </p:sp>
      <p:sp>
        <p:nvSpPr>
          <p:cNvPr id="189443" name="Rectangle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4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BC128D-E9A0-4540-81E2-0676B7B9C4AF}" type="slidenum">
              <a:rPr lang="nl-BE" altLang="nl-BE"/>
              <a:pPr/>
              <a:t>11</a:t>
            </a:fld>
            <a:endParaRPr lang="nl-BE" altLang="nl-BE"/>
          </a:p>
        </p:txBody>
      </p:sp>
      <p:sp>
        <p:nvSpPr>
          <p:cNvPr id="19558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9966705-D8AE-4B14-BE53-040D8685568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558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A288087-D389-4A3A-91E8-A8CC3CFB4F8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558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511E076-6C4A-421B-8013-6EF89BE2E9A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558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19559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A434E21-88EB-4C07-AC25-F1D018186D7C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11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532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BC128D-E9A0-4540-81E2-0676B7B9C4AF}" type="slidenum">
              <a:rPr lang="nl-BE" altLang="nl-BE"/>
              <a:pPr/>
              <a:t>12</a:t>
            </a:fld>
            <a:endParaRPr lang="nl-BE" altLang="nl-BE"/>
          </a:p>
        </p:txBody>
      </p:sp>
      <p:sp>
        <p:nvSpPr>
          <p:cNvPr id="19558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9966705-D8AE-4B14-BE53-040D8685568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558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A288087-D389-4A3A-91E8-A8CC3CFB4F8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558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511E076-6C4A-421B-8013-6EF89BE2E9A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558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19559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A434E21-88EB-4C07-AC25-F1D018186D7C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12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47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5987E3-53A1-4954-96AD-59A87996D022}" type="slidenum">
              <a:rPr lang="en-US" altLang="nl-BE"/>
              <a:pPr/>
              <a:t>13</a:t>
            </a:fld>
            <a:endParaRPr lang="en-US" altLang="nl-BE"/>
          </a:p>
        </p:txBody>
      </p:sp>
      <p:sp>
        <p:nvSpPr>
          <p:cNvPr id="23347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1F0DCF7-56A7-4D56-8C05-01C90655098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347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73B1A3B-397C-4EBA-990A-A4181B23D46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347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3EA0FCB-91E2-4138-B96F-861BCD5E42F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347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5F5243A-6205-4392-B625-13325AF8ED48}" type="slidenum">
              <a:rPr lang="en-US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</a:endParaRPr>
          </a:p>
        </p:txBody>
      </p:sp>
      <p:sp>
        <p:nvSpPr>
          <p:cNvPr id="233477" name="Rectangle 5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8" name="Rectangle 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67431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5987E3-53A1-4954-96AD-59A87996D022}" type="slidenum">
              <a:rPr lang="en-US" altLang="nl-BE"/>
              <a:pPr/>
              <a:t>14</a:t>
            </a:fld>
            <a:endParaRPr lang="en-US" altLang="nl-BE"/>
          </a:p>
        </p:txBody>
      </p:sp>
      <p:sp>
        <p:nvSpPr>
          <p:cNvPr id="23347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1F0DCF7-56A7-4D56-8C05-01C90655098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347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73B1A3B-397C-4EBA-990A-A4181B23D46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347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3EA0FCB-91E2-4138-B96F-861BCD5E42F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347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5F5243A-6205-4392-B625-13325AF8ED48}" type="slidenum">
              <a:rPr lang="en-US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</a:endParaRPr>
          </a:p>
        </p:txBody>
      </p:sp>
      <p:sp>
        <p:nvSpPr>
          <p:cNvPr id="233477" name="Rectangle 5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8" name="Rectangle 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5055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5872C0-AE28-4F10-BCA6-74B8C896D43C}" type="slidenum">
              <a:rPr lang="en-US" altLang="nl-BE"/>
              <a:pPr/>
              <a:t>15</a:t>
            </a:fld>
            <a:endParaRPr lang="en-US" altLang="nl-BE"/>
          </a:p>
        </p:txBody>
      </p:sp>
      <p:sp>
        <p:nvSpPr>
          <p:cNvPr id="23449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C9A4147-E416-4550-88EC-7DF30AE0A8F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449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B50BE3C-D003-44F5-BB16-D1DA707235F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449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9B258A9-2059-4E25-B623-86D649AFBB2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1761B263-0B3F-4FD0-AB33-02D82542BE5F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15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450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66438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D78236-7726-4F22-801E-659B6709CBDA}" type="slidenum">
              <a:rPr lang="en-US" altLang="nl-BE"/>
              <a:pPr/>
              <a:t>16</a:t>
            </a:fld>
            <a:endParaRPr lang="en-US" altLang="nl-BE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C21C30F-8019-4BE8-B3ED-03B95D3B9C3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552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27F7F45-7BF2-4B20-9DF7-D46DD3BD049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2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7E4FD44-E62C-4414-80D0-3F3CA6298DE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2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59119FE-12E8-4FD6-8B62-AA941786CD56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16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3552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552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34271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91A5F7-C295-4ABE-B706-51A77FA4ACD1}" type="slidenum">
              <a:rPr lang="en-US" altLang="nl-BE"/>
              <a:pPr/>
              <a:t>17</a:t>
            </a:fld>
            <a:endParaRPr lang="en-US" altLang="nl-BE"/>
          </a:p>
        </p:txBody>
      </p:sp>
      <p:sp>
        <p:nvSpPr>
          <p:cNvPr id="23654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5973D22-4FBC-437A-B540-C287368234B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654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44423F3-0537-4C82-99EC-D31C0672F46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654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2A1B08A-094F-4C32-AC19-A2DE6D6800C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654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1903C29-D469-4249-A4F0-E62B32A273BF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17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3654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655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98415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712E1D-D631-4B66-9C26-0257E6A6036B}" type="slidenum">
              <a:rPr lang="en-US" altLang="nl-BE"/>
              <a:pPr/>
              <a:t>18</a:t>
            </a:fld>
            <a:endParaRPr lang="en-US" altLang="nl-BE"/>
          </a:p>
        </p:txBody>
      </p:sp>
      <p:sp>
        <p:nvSpPr>
          <p:cNvPr id="23756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B516147-49BD-4182-AB11-3BDB611867A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757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C40B151-6529-49EF-BB10-1328EE27CB1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A0BF62A-1E1F-4AFF-972B-8FCD230D8F7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2F0FE6D-F187-41BF-8F7A-ECAA5C9564DC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18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757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28950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01BC44-6DC1-4617-9330-81124C372D98}" type="slidenum">
              <a:rPr lang="en-US" altLang="nl-BE"/>
              <a:pPr/>
              <a:t>19</a:t>
            </a:fld>
            <a:endParaRPr lang="en-US" altLang="nl-BE"/>
          </a:p>
        </p:txBody>
      </p:sp>
      <p:sp>
        <p:nvSpPr>
          <p:cNvPr id="23859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A9B9518-E4E6-423F-87F7-07E6C5D2031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859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B8E996A-D5FF-4308-8A86-485A94E9FB4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27561C1-F76E-4520-9490-73BE90CE102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859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547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658D01-313E-4BB4-BAF6-DE1CFAE47676}" type="slidenum">
              <a:rPr lang="en-US" altLang="nl-BE"/>
              <a:pPr/>
              <a:t>20</a:t>
            </a:fld>
            <a:endParaRPr lang="en-US" altLang="nl-BE"/>
          </a:p>
        </p:txBody>
      </p:sp>
      <p:sp>
        <p:nvSpPr>
          <p:cNvPr id="23961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F0B87C8-468C-4F31-B0DC-262938D84C5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3961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933ED33-7C7F-4403-85D5-5F13B19F8DA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961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DC9B170-BC80-4134-A0C4-93FDC2B6B9C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962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C0AE418-56BF-4935-8B7B-687EB4B659DF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20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23962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962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9240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1E13C6-60CA-4271-9A25-02A747C94C3B}" type="slidenum">
              <a:rPr lang="nl-BE" altLang="nl-BE"/>
              <a:pPr/>
              <a:t>3</a:t>
            </a:fld>
            <a:endParaRPr lang="nl-BE" altLang="nl-BE"/>
          </a:p>
        </p:txBody>
      </p:sp>
      <p:sp>
        <p:nvSpPr>
          <p:cNvPr id="1904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8938" y="685800"/>
            <a:ext cx="6062662" cy="3411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248BA6-FBA2-41E4-9FD3-86BF62DB1472}" type="slidenum">
              <a:rPr lang="nl-BE" altLang="nl-BE"/>
              <a:pPr/>
              <a:t>21</a:t>
            </a:fld>
            <a:endParaRPr lang="nl-BE" altLang="nl-BE"/>
          </a:p>
        </p:txBody>
      </p:sp>
      <p:sp>
        <p:nvSpPr>
          <p:cNvPr id="20684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5D45F6C-E499-4750-9DB1-6AF083FE1AF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0685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5E602BA-0536-43B8-904C-87FAF69A0E5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D9446D2-5B0F-4EF7-8E2A-A19D46182FB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685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0685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99BB0BB-047C-41D8-8078-084AA52069F1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21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19DB9B-C10A-4A7F-85ED-7A1BCF58DA51}" type="slidenum">
              <a:rPr lang="nl-BE" altLang="nl-BE"/>
              <a:pPr/>
              <a:t>22</a:t>
            </a:fld>
            <a:endParaRPr lang="nl-BE" altLang="nl-BE"/>
          </a:p>
        </p:txBody>
      </p:sp>
      <p:sp>
        <p:nvSpPr>
          <p:cNvPr id="20787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A01EB09-8D86-4653-BB21-E4EB8F5D223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0787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AAD7477-C8AD-4274-AC6B-5826F7B22D8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787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9D83CB8-5C2A-4DCC-88A2-E6E284C122E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787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0787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F97E83DB-1150-467C-9157-824C4CB890D3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22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597729-D47D-48FA-ACB3-6AE5D72EA594}" type="slidenum">
              <a:rPr lang="nl-BE" altLang="nl-BE"/>
              <a:pPr/>
              <a:t>23</a:t>
            </a:fld>
            <a:endParaRPr lang="nl-BE" altLang="nl-BE"/>
          </a:p>
        </p:txBody>
      </p:sp>
      <p:sp>
        <p:nvSpPr>
          <p:cNvPr id="20889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A317597-37F0-49BA-B6AF-8543B90BFD9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30E521F-27F0-4DE6-A27E-F3B4A7DAB19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889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905208F-9514-46AC-BA9D-E2585CDEA2F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890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90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D4CB294-0671-4DCA-8D2C-C6E8D43D0E68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23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0E9D86-520F-4C62-93E4-146C70A47668}" type="slidenum">
              <a:rPr lang="nl-BE" altLang="nl-BE"/>
              <a:pPr/>
              <a:t>24</a:t>
            </a:fld>
            <a:endParaRPr lang="nl-BE" altLang="nl-BE"/>
          </a:p>
        </p:txBody>
      </p:sp>
      <p:sp>
        <p:nvSpPr>
          <p:cNvPr id="20992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99CB686-F307-4C33-9C0E-947E31B1628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0200D1E-9125-459A-8085-E030A00AA58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3EEBD91-1E2C-433A-977E-E293AE6EC02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9924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9925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09926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C6DE8B8-5A4A-4460-91C2-F583D885D8D2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24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AC3D70-217C-4A8E-9280-F9AA4F29C395}" type="slidenum">
              <a:rPr lang="nl-BE" altLang="nl-BE"/>
              <a:pPr/>
              <a:t>25</a:t>
            </a:fld>
            <a:endParaRPr lang="nl-BE" altLang="nl-BE"/>
          </a:p>
        </p:txBody>
      </p:sp>
      <p:sp>
        <p:nvSpPr>
          <p:cNvPr id="21094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BCC0D08-60FC-4029-A5DB-C467E84AAB6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094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2381838-8F6C-4148-B368-2DFC8226176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094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93F0D61-4608-498F-8582-02BE425767D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094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1095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4F0EFE66-E175-4DBE-9F40-4F179C618C5E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25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700F1D-38C9-49DC-94E6-7DFB107FF064}" type="slidenum">
              <a:rPr lang="nl-BE" altLang="nl-BE"/>
              <a:pPr/>
              <a:t>26</a:t>
            </a:fld>
            <a:endParaRPr lang="nl-BE" altLang="nl-BE"/>
          </a:p>
        </p:txBody>
      </p:sp>
      <p:sp>
        <p:nvSpPr>
          <p:cNvPr id="21196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7DD05F8-D350-4EE2-91CC-CF10F26212A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E703771-59C3-418F-8DF2-9DD9D628883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197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3D83ECB-017D-44B4-9B73-0D05C303963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197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11974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9460CB19-9583-4C7B-BE36-93048E5485F6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26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6696C8-501A-4A3B-B626-21250142A1B3}" type="slidenum">
              <a:rPr lang="nl-BE" altLang="nl-BE"/>
              <a:pPr/>
              <a:t>27</a:t>
            </a:fld>
            <a:endParaRPr lang="nl-BE" altLang="nl-BE"/>
          </a:p>
        </p:txBody>
      </p:sp>
      <p:sp>
        <p:nvSpPr>
          <p:cNvPr id="21299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32A5C9F-35AA-4FDE-A826-A7D86DE0E0E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299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1A2DA1F-B923-46B9-99D8-43565041F96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299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6DD116F-A084-45A1-A612-B6D94C47C8E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299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7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12998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8DEEFE1-3FEE-4D90-AF52-B030D5F5FD2F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27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2CFEA2-2090-46F0-BCDF-3187BEEEF597}" type="slidenum">
              <a:rPr lang="nl-BE" altLang="nl-BE"/>
              <a:pPr/>
              <a:t>28</a:t>
            </a:fld>
            <a:endParaRPr lang="nl-BE" altLang="nl-BE"/>
          </a:p>
        </p:txBody>
      </p:sp>
      <p:sp>
        <p:nvSpPr>
          <p:cNvPr id="21401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72E6AA9-4D91-47A0-A197-2E703DEC09E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21401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415408E-F975-4777-BB62-FFB59B53D76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401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3ED4B18-AD60-4B5C-BEB2-0A47DC24E41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402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2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21402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BC10C08-377E-4FE3-A79C-9D05F0374D32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28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C8265B-C640-4874-BFE1-DE2B2E2A6478}" type="slidenum">
              <a:rPr lang="nl-BE" altLang="nl-BE"/>
              <a:pPr/>
              <a:t>4</a:t>
            </a:fld>
            <a:endParaRPr lang="nl-BE" altLang="nl-BE"/>
          </a:p>
        </p:txBody>
      </p:sp>
      <p:sp>
        <p:nvSpPr>
          <p:cNvPr id="1914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8938" y="685800"/>
            <a:ext cx="6062662" cy="3411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F5048F-CF01-48D6-8A82-2362E5B9E05F}" type="slidenum">
              <a:rPr lang="nl-BE" altLang="nl-BE"/>
              <a:pPr/>
              <a:t>5</a:t>
            </a:fld>
            <a:endParaRPr lang="nl-BE" altLang="nl-BE"/>
          </a:p>
        </p:txBody>
      </p:sp>
      <p:sp>
        <p:nvSpPr>
          <p:cNvPr id="19251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7E25177-0378-4589-97CF-2E0680AEFD7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251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2EE19C5-18EE-4BCC-90D6-3B329C7AD7C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251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35891FF-9B3B-4896-97B0-684F67F7685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251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1D3D88F-6707-4827-90F9-73679556D2B3}" type="slidenum">
              <a:rPr lang="en-US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</a:endParaRPr>
          </a:p>
        </p:txBody>
      </p:sp>
      <p:sp>
        <p:nvSpPr>
          <p:cNvPr id="192517" name="Rectangle 5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8" name="Rectangle 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234425-9192-4C00-B574-3DED404888F7}" type="slidenum">
              <a:rPr lang="nl-BE" altLang="nl-BE"/>
              <a:pPr/>
              <a:t>6</a:t>
            </a:fld>
            <a:endParaRPr lang="nl-BE" altLang="nl-BE"/>
          </a:p>
        </p:txBody>
      </p:sp>
      <p:sp>
        <p:nvSpPr>
          <p:cNvPr id="19353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1E5FDEC-DE8E-45F6-9E53-CF8F653B36F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353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DD3FBE3-662F-4158-8AD7-4276367AA4E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C8E5641-5997-4AA1-97CC-7206DB56155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354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4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19354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EA77184-8079-44EC-8E58-C181AEC96AE0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6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93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234425-9192-4C00-B574-3DED404888F7}" type="slidenum">
              <a:rPr lang="nl-BE" altLang="nl-BE"/>
              <a:pPr/>
              <a:t>7</a:t>
            </a:fld>
            <a:endParaRPr lang="nl-BE" altLang="nl-BE"/>
          </a:p>
        </p:txBody>
      </p:sp>
      <p:sp>
        <p:nvSpPr>
          <p:cNvPr id="19353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1E5FDEC-DE8E-45F6-9E53-CF8F653B36F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353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DD3FBE3-662F-4158-8AD7-4276367AA4E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C8E5641-5997-4AA1-97CC-7206DB56155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354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4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19354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EA77184-8079-44EC-8E58-C181AEC96AE0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7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9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234425-9192-4C00-B574-3DED404888F7}" type="slidenum">
              <a:rPr lang="nl-BE" altLang="nl-BE"/>
              <a:pPr/>
              <a:t>8</a:t>
            </a:fld>
            <a:endParaRPr lang="nl-BE" altLang="nl-BE"/>
          </a:p>
        </p:txBody>
      </p:sp>
      <p:sp>
        <p:nvSpPr>
          <p:cNvPr id="19353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1E5FDEC-DE8E-45F6-9E53-CF8F653B36F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353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DD3FBE3-662F-4158-8AD7-4276367AA4E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C8E5641-5997-4AA1-97CC-7206DB56155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354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4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19354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EA77184-8079-44EC-8E58-C181AEC96AE0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8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234425-9192-4C00-B574-3DED404888F7}" type="slidenum">
              <a:rPr lang="nl-BE" altLang="nl-BE"/>
              <a:pPr/>
              <a:t>9</a:t>
            </a:fld>
            <a:endParaRPr lang="nl-BE" altLang="nl-BE"/>
          </a:p>
        </p:txBody>
      </p:sp>
      <p:sp>
        <p:nvSpPr>
          <p:cNvPr id="19353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1E5FDEC-DE8E-45F6-9E53-CF8F653B36F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353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DD3FBE3-662F-4158-8AD7-4276367AA4E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C8E5641-5997-4AA1-97CC-7206DB56155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3540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41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193542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EA77184-8079-44EC-8E58-C181AEC96AE0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9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02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BC128D-E9A0-4540-81E2-0676B7B9C4AF}" type="slidenum">
              <a:rPr lang="nl-BE" altLang="nl-BE"/>
              <a:pPr/>
              <a:t>10</a:t>
            </a:fld>
            <a:endParaRPr lang="nl-BE" altLang="nl-BE"/>
          </a:p>
        </p:txBody>
      </p:sp>
      <p:sp>
        <p:nvSpPr>
          <p:cNvPr id="19558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9966705-D8AE-4B14-BE53-040D8685568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19558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A288087-D389-4A3A-91E8-A8CC3CFB4F8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558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98438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511E076-6C4A-421B-8013-6EF89BE2E9A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558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" y="749300"/>
            <a:ext cx="66611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  <p:sp>
        <p:nvSpPr>
          <p:cNvPr id="195590" name="Text Box 6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A434E21-88EB-4C07-AC25-F1D018186D7C}" type="slidenum">
              <a:rPr lang="nl-BE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10</a:t>
            </a:fld>
            <a:endParaRPr lang="nl-BE" altLang="nl-BE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7C766C4-5108-47D0-90A0-B14BCC2CBB0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0269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A5A37EE-5BDB-49F7-BC59-3F73E9DE24F3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5259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2A867F6-B487-4860-B237-4D9969ED6AF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01255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0764F-51EB-45B7-A7FD-4EB60E1895D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3579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C077267-18B1-430D-B2DA-AF3D1FF54BC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18020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A11AF4-AAA1-4BBC-A80F-CD8881186D5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6512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114632F-DA9C-4960-9B43-161E7CF6DAB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292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04C17E-8FD9-4187-A246-97E2710C21A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31867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85B2102-1D15-438D-82A9-B705330F0F0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1119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10FA8D-378D-4829-B20D-6154F2E09C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93196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E8DEA5-CCB3-4403-9860-AF0BA66E607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212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C960411-46B6-43AD-AE1D-0FDFB0D1E0C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83829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057C557-FDFF-4115-B539-1C522E8F001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6429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B21C115-C9A8-406B-9A2E-2B3D8063A55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64430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13C0769-5A51-4964-B72F-242404297E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59699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3BC429B-5BC1-4B54-B807-F7647555B2D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9454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714ECA-4D84-4F19-8A4C-A86D24CA392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57891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DAB63A8-D0C5-466F-9A53-6BF65D2D3A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09496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F8AF3-2798-48CB-97D6-7F98ADDE18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631654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7565AE-2E7D-4B22-BE4E-056563AA67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43440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670072D-3618-473D-825D-1E7077B802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41173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DC7F45-4E24-425C-96E1-AE724D28791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7352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58032-6D56-4AE0-A923-D7CAF7080A2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102958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311A8A8-44DB-49CF-8FBF-8D7B52E929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60574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BBD9364-49F5-492D-BB8B-F058B2B9D04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309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957A9AB-03DB-489C-9625-4A34924241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10541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3A7EA07-2676-4A1E-B4EB-0FDEE5A20C3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72189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8C0F5-959E-4135-B6C8-5C7F88D7D8D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50113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65DF91D-E679-483E-A77A-8C887813030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96008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B491DF7-6C5D-4BF7-9587-AB372E2BCF0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88309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E5ECFB4-EB10-4C1F-9564-24467628C8F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96091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0FD33C9-17CC-40E5-8DDC-FA416154E89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141852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DC141A2-AE51-4E99-A24D-CAF52458FCE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7839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A859C7A-E507-4D9C-AE40-0CFFF9648AD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85362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912EAEB-AD61-4C10-B160-7C92D4F926F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85474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FAB8DB2-B600-4630-81EE-E0E6BEA95C9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1611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6E2B809-989A-4BB6-A854-310978AEC67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3427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819A9B3-4EF7-46D7-9311-5629071F843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90989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8757A6B-5BBE-400B-B25E-30EB1C20B16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96148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7D8A050-4998-436B-ABDD-6FAAD7C0328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510161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E25FCE-4FBF-45FC-BE28-47ADFDD4956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21740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CE92D0A-BCFD-40CA-A54B-9D1B6792C65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638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44D0F66-2BC1-4F79-9046-86A0C6D003B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9256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6BAFBCA-310A-4BD4-886B-E41625E60F1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229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E27155-CED3-4F3A-8073-FF75D799309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59640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02C85EE-BC4B-4FB1-8868-58E6FC0894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42460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2A68E5B-C2A6-4172-B3EB-8D491E222B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746593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FE9B68-54AD-4DCA-B5D5-5F4B88AB717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33230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C2BB9C2-49EC-495E-8630-EC56E1284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332925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2AB9844-FA48-4D7E-AA96-0C5760119F1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603508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E833D28-F3FB-488D-A2FE-4DF621817F2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64355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56909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57214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267014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588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35828E9-42A9-41EF-B1CC-C3E13FFC8B6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05838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50523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9036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7015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82322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011355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264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38552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279F2CA-7313-449A-AC08-C66D04DD6ED3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8059082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3A8CADAF-D7AA-47B1-95BC-AEA7612ADCC8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2405023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D9DF120-7944-45FB-B19A-02AE5EDFFDEA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66800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916E6FD-C35F-4746-B703-887FB87E88C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899581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9984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82785" y="1600201"/>
            <a:ext cx="5372100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571BC86-2D3D-45B3-8AAB-C556F2BE55A8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268667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360E08C9-AC11-4FDE-9866-018DE7EC1E3D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785267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4693FE4-4371-4BB3-BCB4-71439C5F7A92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876732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1687994-A12C-43F9-8BA2-D4C28D817881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48066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C5E8B02-0701-40B0-945C-A39725CD17D6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762840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987BA5A-3B4F-440F-B88F-4D77CE7ACECD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2703772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2AAD542-057A-45B7-9AF7-6D4B288F527A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644674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20151" y="274639"/>
            <a:ext cx="2734733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1" y="274639"/>
            <a:ext cx="8007351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F2089E4-4E0E-43E9-B359-0227FB39DF9C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648787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005" y="1116281"/>
            <a:ext cx="7429995" cy="1707677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005" y="3029798"/>
            <a:ext cx="7429995" cy="91652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52" y="3141683"/>
            <a:ext cx="4148447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180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22/02/2021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E10E-A10B-4E3D-8CC9-C9D12D987CF9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83560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402A5C1-75B4-46C7-8C7C-4C520D52F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43363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2" y="3"/>
            <a:ext cx="12192003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141684"/>
            <a:ext cx="4148447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333" y="5986560"/>
            <a:ext cx="795452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2" y="870858"/>
            <a:ext cx="7436435" cy="1953955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0" y="3032902"/>
            <a:ext cx="7436435" cy="98180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607" y="6356352"/>
            <a:ext cx="108560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11AC3D-35AF-4E20-B22C-0BED418928E8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461493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3332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22/02/2021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D218-8C31-48AC-AA37-3F83A502A3DE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438246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8"/>
            <a:ext cx="105156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56067"/>
            <a:ext cx="515778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94598"/>
            <a:ext cx="5157787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256067"/>
            <a:ext cx="51831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94598"/>
            <a:ext cx="5183188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22/02/2021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450C-6D80-47C7-8B1C-06FA20405DDA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211299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22/02/2021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D439-5190-418E-BBD3-65242296D135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741805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22/02/2021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D3043-5B8B-4E5F-8426-7AE631F42B04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869836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102618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43858"/>
            <a:ext cx="6172200" cy="5317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39893"/>
            <a:ext cx="3932237" cy="422909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22/02/2021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B0B1-5146-495A-A5E4-C517EB14E111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214278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3857"/>
            <a:ext cx="3932237" cy="93660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43858"/>
            <a:ext cx="6172200" cy="53171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46713"/>
            <a:ext cx="3932237" cy="422227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22/02/2021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A0692-4F44-4F9B-8C32-8D5A8770EB1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548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606005-8F8D-4376-881F-5E959C52DD5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1993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09600" y="6356350"/>
            <a:ext cx="2825751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fld id="{AF2DC41B-5580-4A3A-B7D3-887BD7D3224B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203267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C0E5D318-DEE4-4B04-9C68-29C1ECE8CEBE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12192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17284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5B11EB95-E7EB-4A35-B9A4-67320C3C456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347201" y="6475414"/>
            <a:ext cx="2817284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ABF3CCBA-B351-492D-BA7F-6EA14F02574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9167284" y="6356350"/>
            <a:ext cx="281728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657C7ACA-2F6F-42A7-8ADF-1BA96507F0D4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45284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4528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17284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DCDDA67-510B-4C46-9474-6750A94A41E6}" type="slidenum">
              <a:rPr lang="nl-NL" altLang="nl-BE"/>
              <a:pPr/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3858"/>
            <a:ext cx="105156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2" y="6356352"/>
            <a:ext cx="965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22/02/2021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262" y="6356352"/>
            <a:ext cx="6863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8197" y="6356352"/>
            <a:ext cx="1085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2"/>
            <a:ext cx="1997413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0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6.tiff"/><Relationship Id="rId4" Type="http://schemas.openxmlformats.org/officeDocument/2006/relationships/hyperlink" Target="https://medium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4.xml"/><Relationship Id="rId4" Type="http://schemas.openxmlformats.org/officeDocument/2006/relationships/hyperlink" Target="http://www.danube.com/docs/Intro_to_Agile.pdf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hyperlink" Target="https://teespring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2.png"/><Relationship Id="rId5" Type="http://schemas.microsoft.com/office/2017/06/relationships/model3d" Target="../media/model3d1.glb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7.jpeg"/><Relationship Id="rId4" Type="http://schemas.openxmlformats.org/officeDocument/2006/relationships/diagramLayout" Target="../diagrams/layout5.xml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690" y="1646803"/>
            <a:ext cx="5875735" cy="60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80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514" y="1249033"/>
            <a:ext cx="5829300" cy="11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3900" dirty="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8219" y="3448217"/>
            <a:ext cx="48006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675"/>
              </a:spcBef>
              <a:buClrTx/>
            </a:pPr>
            <a:endParaRPr lang="nl-BE" altLang="nl-BE" sz="2700" dirty="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894" y="4556092"/>
            <a:ext cx="2755106" cy="84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500" tIns="33750" rIns="67500" bIns="3375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25"/>
              </a:spcBef>
              <a:buClrTx/>
            </a:pPr>
            <a:r>
              <a:rPr lang="nl-BE" altLang="nl-BE" sz="15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Koen Van Eyken</a:t>
            </a:r>
          </a:p>
          <a:p>
            <a:pPr eaLnBrk="1" hangingPunct="1">
              <a:lnSpc>
                <a:spcPct val="90000"/>
              </a:lnSpc>
              <a:spcBef>
                <a:spcPts val="525"/>
              </a:spcBef>
              <a:buClrTx/>
            </a:pPr>
            <a:endParaRPr lang="nl-BE" altLang="nl-BE" sz="1575" dirty="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2271" y="1995091"/>
            <a:ext cx="5572496" cy="1280758"/>
          </a:xfrm>
        </p:spPr>
        <p:txBody>
          <a:bodyPr/>
          <a:lstStyle/>
          <a:p>
            <a:r>
              <a:rPr lang="nl-BE" altLang="nl-BE" sz="4950" dirty="0"/>
              <a:t>Software</a:t>
            </a:r>
            <a:r>
              <a:rPr lang="nl-BE" altLang="nl-BE" dirty="0"/>
              <a:t> </a:t>
            </a:r>
            <a:r>
              <a:rPr lang="nl-BE" altLang="nl-BE" sz="4950" dirty="0"/>
              <a:t>analyse</a:t>
            </a:r>
            <a:br>
              <a:rPr lang="nl-BE" altLang="nl-BE" dirty="0"/>
            </a:br>
            <a:endParaRPr lang="en-BE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9827" y="3104521"/>
            <a:ext cx="5572496" cy="687392"/>
          </a:xfrm>
        </p:spPr>
        <p:txBody>
          <a:bodyPr/>
          <a:lstStyle/>
          <a:p>
            <a:r>
              <a:rPr lang="nl-BE" altLang="nl-BE" sz="3600" dirty="0">
                <a:solidFill>
                  <a:srgbClr val="FFFFFF"/>
                </a:solidFill>
              </a:rPr>
              <a:t>Theorie Hfst 1</a:t>
            </a:r>
            <a:endParaRPr lang="en-BE" sz="2700" dirty="0"/>
          </a:p>
        </p:txBody>
      </p:sp>
    </p:spTree>
    <p:extLst>
      <p:ext uri="{BB962C8B-B14F-4D97-AF65-F5344CB8AC3E}">
        <p14:creationId xmlns:p14="http://schemas.microsoft.com/office/powerpoint/2010/main" val="2647324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Methodologie vs. Techniek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656BE1-0528-6044-A95B-BED1D1FDA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249466"/>
              </p:ext>
            </p:extLst>
          </p:nvPr>
        </p:nvGraphicFramePr>
        <p:xfrm>
          <a:off x="407368" y="977900"/>
          <a:ext cx="11593288" cy="5378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9D3C5-9F6E-334B-BD5F-538279F6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10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Methodologie vs. Techniek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2E3C64-43A1-CA43-AC6B-600193FCB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744748"/>
              </p:ext>
            </p:extLst>
          </p:nvPr>
        </p:nvGraphicFramePr>
        <p:xfrm>
          <a:off x="263352" y="764704"/>
          <a:ext cx="11665296" cy="537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9D3C5-9F6E-334B-BD5F-538279F6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11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1304C-3B99-0744-B774-78739C324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690" y="3811278"/>
            <a:ext cx="3925248" cy="20882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18348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Methodologie vs. Techniek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E6C861-C538-B840-A027-3B8258759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5465311"/>
              </p:ext>
            </p:extLst>
          </p:nvPr>
        </p:nvGraphicFramePr>
        <p:xfrm>
          <a:off x="-240704" y="1196752"/>
          <a:ext cx="12241360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9D3C5-9F6E-334B-BD5F-538279F6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12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08230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2246314" y="438151"/>
            <a:ext cx="7831137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3600" dirty="0">
                <a:solidFill>
                  <a:srgbClr val="C00000"/>
                </a:solidFill>
              </a:rPr>
              <a:t>Technieken: UML</a:t>
            </a: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308226" y="1484313"/>
            <a:ext cx="7834313" cy="80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nl-BE" sz="2400" dirty="0" err="1">
                <a:solidFill>
                  <a:srgbClr val="000000"/>
                </a:solidFill>
              </a:rPr>
              <a:t>Analyse</a:t>
            </a:r>
            <a:r>
              <a:rPr lang="en-US" altLang="nl-BE" sz="2400" dirty="0">
                <a:solidFill>
                  <a:srgbClr val="000000"/>
                </a:solidFill>
              </a:rPr>
              <a:t> </a:t>
            </a:r>
            <a:r>
              <a:rPr lang="en-US" altLang="nl-BE" sz="2400" dirty="0" err="1">
                <a:solidFill>
                  <a:srgbClr val="000000"/>
                </a:solidFill>
              </a:rPr>
              <a:t>m.b.v</a:t>
            </a:r>
            <a:r>
              <a:rPr lang="en-US" altLang="nl-BE" sz="2400" dirty="0">
                <a:solidFill>
                  <a:srgbClr val="000000"/>
                </a:solidFill>
              </a:rPr>
              <a:t>. </a:t>
            </a:r>
            <a:r>
              <a:rPr lang="en-US" altLang="nl-BE" sz="2400" dirty="0">
                <a:solidFill>
                  <a:srgbClr val="111111"/>
                </a:solidFill>
              </a:rPr>
              <a:t>UML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13</a:t>
            </a:fld>
            <a:endParaRPr lang="nl-BE" alt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B51D-3226-DC45-8897-C879F902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1" y="2680973"/>
            <a:ext cx="8939490" cy="2990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456C2-99EA-7841-BEA5-FA6B65E8E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350" y="650874"/>
            <a:ext cx="3549649" cy="372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18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2246314" y="438151"/>
            <a:ext cx="7831137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3600" dirty="0">
                <a:solidFill>
                  <a:srgbClr val="C00000"/>
                </a:solidFill>
              </a:rPr>
              <a:t>Technieken: UML</a:t>
            </a:r>
          </a:p>
        </p:txBody>
      </p:sp>
      <p:pic>
        <p:nvPicPr>
          <p:cNvPr id="129028" name="Picture 4" descr="Image result for u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5" y="773498"/>
            <a:ext cx="7676999" cy="575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573197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1981200" y="1444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2800" dirty="0">
                <a:solidFill>
                  <a:srgbClr val="C00000"/>
                </a:solidFill>
              </a:rPr>
              <a:t>Technieken: UML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994B7AC-C818-1C49-BDAC-61E0CF460A11}"/>
              </a:ext>
            </a:extLst>
          </p:cNvPr>
          <p:cNvGraphicFramePr/>
          <p:nvPr/>
        </p:nvGraphicFramePr>
        <p:xfrm>
          <a:off x="911424" y="1276712"/>
          <a:ext cx="11017224" cy="5079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6978" name="Picture 2" descr="Image result for praktisch um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1367949"/>
            <a:ext cx="3472213" cy="48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15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0911258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1981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2800" dirty="0">
                <a:solidFill>
                  <a:srgbClr val="C00000"/>
                </a:solidFill>
              </a:rPr>
              <a:t>Technieken: UML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D0FB69A-E4B4-2443-A9B8-3A02FD4F668B}"/>
              </a:ext>
            </a:extLst>
          </p:cNvPr>
          <p:cNvGraphicFramePr/>
          <p:nvPr/>
        </p:nvGraphicFramePr>
        <p:xfrm>
          <a:off x="1946186" y="1124745"/>
          <a:ext cx="9982462" cy="523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4967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1981200" y="841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2800" dirty="0">
                <a:solidFill>
                  <a:srgbClr val="C00000"/>
                </a:solidFill>
              </a:rPr>
              <a:t>Technieken: UML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BD52E8A-E2EE-3148-87CD-8451E9B9A722}"/>
              </a:ext>
            </a:extLst>
          </p:cNvPr>
          <p:cNvGraphicFramePr/>
          <p:nvPr/>
        </p:nvGraphicFramePr>
        <p:xfrm>
          <a:off x="1981200" y="1166019"/>
          <a:ext cx="10091464" cy="5359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17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55093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/>
          <p:cNvSpPr txBox="1">
            <a:spLocks noChangeArrowheads="1"/>
          </p:cNvSpPr>
          <p:nvPr/>
        </p:nvSpPr>
        <p:spPr bwMode="auto">
          <a:xfrm>
            <a:off x="1847528" y="6321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2800" dirty="0">
                <a:solidFill>
                  <a:srgbClr val="C00000"/>
                </a:solidFill>
              </a:rPr>
              <a:t>Technieken: UML</a:t>
            </a:r>
          </a:p>
        </p:txBody>
      </p:sp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695400" y="980729"/>
            <a:ext cx="11496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indent="-219075"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200" dirty="0" err="1">
                <a:solidFill>
                  <a:srgbClr val="000000"/>
                </a:solidFill>
              </a:rPr>
              <a:t>Zelfde</a:t>
            </a:r>
            <a:r>
              <a:rPr lang="en-GB" altLang="nl-BE" sz="2200" dirty="0">
                <a:solidFill>
                  <a:srgbClr val="000000"/>
                </a:solidFill>
              </a:rPr>
              <a:t> </a:t>
            </a:r>
            <a:r>
              <a:rPr lang="en-GB" altLang="nl-BE" sz="2200" dirty="0" err="1">
                <a:solidFill>
                  <a:srgbClr val="000000"/>
                </a:solidFill>
              </a:rPr>
              <a:t>periode</a:t>
            </a:r>
            <a:r>
              <a:rPr lang="en-GB" altLang="nl-BE" sz="2200" dirty="0">
                <a:solidFill>
                  <a:srgbClr val="000000"/>
                </a:solidFill>
              </a:rPr>
              <a:t> OMG (</a:t>
            </a:r>
            <a:r>
              <a:rPr lang="en-GB" altLang="nl-BE" sz="2200" dirty="0" err="1">
                <a:solidFill>
                  <a:srgbClr val="000000"/>
                </a:solidFill>
              </a:rPr>
              <a:t>Obj</a:t>
            </a:r>
            <a:r>
              <a:rPr lang="en-GB" altLang="nl-BE" sz="2200" dirty="0">
                <a:solidFill>
                  <a:srgbClr val="000000"/>
                </a:solidFill>
              </a:rPr>
              <a:t> </a:t>
            </a:r>
            <a:r>
              <a:rPr lang="en-GB" altLang="nl-BE" sz="2200" dirty="0" err="1">
                <a:solidFill>
                  <a:srgbClr val="000000"/>
                </a:solidFill>
              </a:rPr>
              <a:t>Mng</a:t>
            </a:r>
            <a:r>
              <a:rPr lang="en-GB" altLang="nl-BE" sz="2200" dirty="0">
                <a:solidFill>
                  <a:srgbClr val="000000"/>
                </a:solidFill>
              </a:rPr>
              <a:t> Group) RFP </a:t>
            </a:r>
            <a:r>
              <a:rPr lang="en-GB" altLang="nl-BE" sz="2200" dirty="0" err="1">
                <a:solidFill>
                  <a:srgbClr val="000000"/>
                </a:solidFill>
              </a:rPr>
              <a:t>voor</a:t>
            </a:r>
            <a:r>
              <a:rPr lang="en-GB" altLang="nl-BE" sz="2200" dirty="0">
                <a:solidFill>
                  <a:srgbClr val="000000"/>
                </a:solidFill>
              </a:rPr>
              <a:t> </a:t>
            </a:r>
            <a:r>
              <a:rPr lang="en-GB" altLang="nl-BE" sz="2200" dirty="0" err="1">
                <a:solidFill>
                  <a:srgbClr val="000000"/>
                </a:solidFill>
              </a:rPr>
              <a:t>standaard</a:t>
            </a:r>
            <a:r>
              <a:rPr lang="en-GB" altLang="nl-BE" sz="2200" dirty="0">
                <a:solidFill>
                  <a:srgbClr val="000000"/>
                </a:solidFill>
              </a:rPr>
              <a:t> op </a:t>
            </a:r>
            <a:r>
              <a:rPr lang="en-GB" altLang="nl-BE" sz="2200" dirty="0" err="1">
                <a:solidFill>
                  <a:srgbClr val="000000"/>
                </a:solidFill>
              </a:rPr>
              <a:t>gebied</a:t>
            </a:r>
            <a:r>
              <a:rPr lang="en-GB" altLang="nl-BE" sz="2200" dirty="0">
                <a:solidFill>
                  <a:srgbClr val="000000"/>
                </a:solidFill>
              </a:rPr>
              <a:t> van OO </a:t>
            </a:r>
            <a:r>
              <a:rPr lang="en-GB" altLang="nl-BE" sz="2200" dirty="0" err="1">
                <a:solidFill>
                  <a:srgbClr val="000000"/>
                </a:solidFill>
              </a:rPr>
              <a:t>modellering</a:t>
            </a:r>
            <a:endParaRPr lang="en-GB" altLang="nl-BE" sz="2200" dirty="0">
              <a:solidFill>
                <a:srgbClr val="000000"/>
              </a:solidFill>
            </a:endParaRPr>
          </a:p>
          <a:p>
            <a:pPr lvl="2" indent="-455613" eaLnBrk="1" hangingPunct="1">
              <a:spcBef>
                <a:spcPts val="500"/>
              </a:spcBef>
              <a:buClrTx/>
            </a:pPr>
            <a:endParaRPr lang="en-GB" altLang="nl-BE" sz="2200" dirty="0">
              <a:solidFill>
                <a:srgbClr val="000000"/>
              </a:solidFill>
            </a:endParaRPr>
          </a:p>
          <a:p>
            <a:pPr lvl="2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200" dirty="0" err="1">
                <a:solidFill>
                  <a:srgbClr val="000000"/>
                </a:solidFill>
              </a:rPr>
              <a:t>Geen</a:t>
            </a:r>
            <a:r>
              <a:rPr lang="en-GB" altLang="nl-BE" sz="2200" dirty="0">
                <a:solidFill>
                  <a:srgbClr val="000000"/>
                </a:solidFill>
              </a:rPr>
              <a:t> </a:t>
            </a:r>
            <a:r>
              <a:rPr lang="en-GB" altLang="nl-BE" sz="2200" dirty="0" err="1">
                <a:solidFill>
                  <a:srgbClr val="000000"/>
                </a:solidFill>
              </a:rPr>
              <a:t>gestandaardiseerde</a:t>
            </a:r>
            <a:r>
              <a:rPr lang="en-GB" altLang="nl-BE" sz="2200" dirty="0">
                <a:solidFill>
                  <a:srgbClr val="000000"/>
                </a:solidFill>
              </a:rPr>
              <a:t> </a:t>
            </a:r>
            <a:r>
              <a:rPr lang="en-GB" altLang="nl-BE" sz="2200" dirty="0" err="1">
                <a:solidFill>
                  <a:srgbClr val="000000"/>
                </a:solidFill>
              </a:rPr>
              <a:t>methode</a:t>
            </a:r>
            <a:r>
              <a:rPr lang="en-GB" altLang="nl-BE" sz="2200" dirty="0">
                <a:solidFill>
                  <a:srgbClr val="000000"/>
                </a:solidFill>
              </a:rPr>
              <a:t>, </a:t>
            </a:r>
            <a:r>
              <a:rPr lang="en-GB" altLang="nl-BE" sz="2200" dirty="0" err="1">
                <a:solidFill>
                  <a:srgbClr val="000000"/>
                </a:solidFill>
              </a:rPr>
              <a:t>wel</a:t>
            </a:r>
            <a:r>
              <a:rPr lang="en-GB" altLang="nl-BE" sz="2200" dirty="0">
                <a:solidFill>
                  <a:srgbClr val="000000"/>
                </a:solidFill>
              </a:rPr>
              <a:t> </a:t>
            </a:r>
            <a:r>
              <a:rPr lang="en-GB" altLang="nl-BE" sz="2200" dirty="0" err="1">
                <a:solidFill>
                  <a:srgbClr val="000000"/>
                </a:solidFill>
              </a:rPr>
              <a:t>standaardisatie</a:t>
            </a:r>
            <a:r>
              <a:rPr lang="en-GB" altLang="nl-BE" sz="2200" dirty="0">
                <a:solidFill>
                  <a:srgbClr val="000000"/>
                </a:solidFill>
              </a:rPr>
              <a:t> van </a:t>
            </a:r>
            <a:r>
              <a:rPr lang="en-GB" altLang="nl-BE" sz="2200" dirty="0" err="1">
                <a:solidFill>
                  <a:srgbClr val="000000"/>
                </a:solidFill>
              </a:rPr>
              <a:t>resultaten</a:t>
            </a:r>
            <a:r>
              <a:rPr lang="en-GB" altLang="nl-BE" sz="2200" dirty="0">
                <a:solidFill>
                  <a:srgbClr val="000000"/>
                </a:solidFill>
              </a:rPr>
              <a:t> </a:t>
            </a:r>
            <a:r>
              <a:rPr lang="en-GB" altLang="nl-BE" sz="2200" dirty="0" err="1">
                <a:solidFill>
                  <a:srgbClr val="000000"/>
                </a:solidFill>
              </a:rPr>
              <a:t>methode</a:t>
            </a:r>
            <a:endParaRPr lang="en-GB" altLang="nl-BE" sz="2200" dirty="0">
              <a:solidFill>
                <a:srgbClr val="000000"/>
              </a:solidFill>
            </a:endParaRPr>
          </a:p>
          <a:p>
            <a:pPr lvl="2" indent="-455613" algn="just" eaLnBrk="1" hangingPunct="1">
              <a:spcBef>
                <a:spcPts val="500"/>
              </a:spcBef>
              <a:buClrTx/>
            </a:pPr>
            <a:endParaRPr lang="en-GB" altLang="nl-BE" sz="2200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200" dirty="0">
                <a:solidFill>
                  <a:srgbClr val="000000"/>
                </a:solidFill>
              </a:rPr>
              <a:t>Rational UM -&gt; Unified </a:t>
            </a:r>
            <a:r>
              <a:rPr lang="en-GB" altLang="nl-BE" sz="2200" dirty="0" err="1">
                <a:solidFill>
                  <a:srgbClr val="000000"/>
                </a:solidFill>
              </a:rPr>
              <a:t>Modeling</a:t>
            </a:r>
            <a:r>
              <a:rPr lang="en-GB" altLang="nl-BE" sz="2200" dirty="0">
                <a:solidFill>
                  <a:srgbClr val="000000"/>
                </a:solidFill>
              </a:rPr>
              <a:t> Language -&gt; proposal</a:t>
            </a:r>
          </a:p>
          <a:p>
            <a:pPr lvl="2" indent="-455613" algn="just" eaLnBrk="1" hangingPunct="1">
              <a:spcBef>
                <a:spcPts val="500"/>
              </a:spcBef>
              <a:buClrTx/>
            </a:pPr>
            <a:endParaRPr lang="en-GB" altLang="nl-BE" sz="2200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200" dirty="0">
                <a:solidFill>
                  <a:srgbClr val="000000"/>
                </a:solidFill>
              </a:rPr>
              <a:t>1997 UML </a:t>
            </a:r>
            <a:r>
              <a:rPr lang="en-GB" altLang="nl-BE" sz="2200" dirty="0" err="1">
                <a:solidFill>
                  <a:srgbClr val="000000"/>
                </a:solidFill>
              </a:rPr>
              <a:t>als</a:t>
            </a:r>
            <a:r>
              <a:rPr lang="en-GB" altLang="nl-BE" sz="2200" dirty="0">
                <a:solidFill>
                  <a:srgbClr val="000000"/>
                </a:solidFill>
              </a:rPr>
              <a:t> </a:t>
            </a:r>
            <a:r>
              <a:rPr lang="en-GB" altLang="nl-BE" sz="2200" dirty="0" err="1">
                <a:solidFill>
                  <a:srgbClr val="000000"/>
                </a:solidFill>
              </a:rPr>
              <a:t>standaard</a:t>
            </a:r>
            <a:r>
              <a:rPr lang="en-GB" altLang="nl-BE" sz="2200" dirty="0">
                <a:solidFill>
                  <a:srgbClr val="000000"/>
                </a:solidFill>
              </a:rPr>
              <a:t> </a:t>
            </a:r>
            <a:r>
              <a:rPr lang="en-GB" altLang="nl-BE" sz="2200" dirty="0" err="1">
                <a:solidFill>
                  <a:srgbClr val="000000"/>
                </a:solidFill>
              </a:rPr>
              <a:t>gekozen</a:t>
            </a:r>
            <a:r>
              <a:rPr lang="en-GB" altLang="nl-BE" sz="2200" dirty="0">
                <a:solidFill>
                  <a:srgbClr val="000000"/>
                </a:solidFill>
              </a:rPr>
              <a:t> </a:t>
            </a:r>
          </a:p>
          <a:p>
            <a:pPr lvl="3" algn="just" eaLnBrk="1" hangingPunct="1">
              <a:spcBef>
                <a:spcPts val="500"/>
              </a:spcBef>
              <a:buClrTx/>
            </a:pPr>
            <a:r>
              <a:rPr lang="en-GB" altLang="nl-BE" sz="2200" dirty="0">
                <a:solidFill>
                  <a:srgbClr val="000000"/>
                </a:solidFill>
              </a:rPr>
              <a:t>+ </a:t>
            </a:r>
            <a:r>
              <a:rPr lang="en-GB" altLang="nl-BE" sz="2200" dirty="0" err="1">
                <a:solidFill>
                  <a:srgbClr val="000000"/>
                </a:solidFill>
              </a:rPr>
              <a:t>o.a</a:t>
            </a:r>
            <a:r>
              <a:rPr lang="en-GB" altLang="nl-BE" sz="2200" dirty="0">
                <a:solidFill>
                  <a:srgbClr val="000000"/>
                </a:solidFill>
              </a:rPr>
              <a:t>. OCL (Object Constraint Language)</a:t>
            </a:r>
          </a:p>
          <a:p>
            <a:pPr lvl="3" algn="just" eaLnBrk="1" hangingPunct="1">
              <a:spcBef>
                <a:spcPts val="500"/>
              </a:spcBef>
              <a:buClrTx/>
            </a:pPr>
            <a:r>
              <a:rPr lang="en-GB" altLang="nl-BE" sz="2200" dirty="0" err="1">
                <a:solidFill>
                  <a:srgbClr val="000000"/>
                </a:solidFill>
              </a:rPr>
              <a:t>Bv</a:t>
            </a:r>
            <a:r>
              <a:rPr lang="en-GB" altLang="nl-BE" sz="2200" dirty="0">
                <a:solidFill>
                  <a:srgbClr val="000000"/>
                </a:solidFill>
              </a:rPr>
              <a:t> </a:t>
            </a:r>
            <a:r>
              <a:rPr lang="en-GB" altLang="nl-BE" sz="2200" dirty="0" err="1">
                <a:solidFill>
                  <a:srgbClr val="000000"/>
                </a:solidFill>
              </a:rPr>
              <a:t>klassediagram</a:t>
            </a:r>
            <a:r>
              <a:rPr lang="en-GB" altLang="nl-BE" sz="2200" dirty="0">
                <a:solidFill>
                  <a:srgbClr val="000000"/>
                </a:solidFill>
              </a:rPr>
              <a:t> {owner-&gt;</a:t>
            </a:r>
            <a:r>
              <a:rPr lang="en-GB" altLang="nl-BE" sz="2200" dirty="0" err="1">
                <a:solidFill>
                  <a:srgbClr val="000000"/>
                </a:solidFill>
              </a:rPr>
              <a:t>notEmpty</a:t>
            </a:r>
            <a:r>
              <a:rPr lang="en-GB" altLang="nl-BE" sz="2200" dirty="0">
                <a:solidFill>
                  <a:srgbClr val="000000"/>
                </a:solidFill>
              </a:rPr>
              <a:t>()} </a:t>
            </a:r>
          </a:p>
          <a:p>
            <a:pPr lvl="2" indent="-455613" algn="just" eaLnBrk="1" hangingPunct="1">
              <a:spcBef>
                <a:spcPts val="500"/>
              </a:spcBef>
              <a:buClrTx/>
            </a:pPr>
            <a:endParaRPr lang="en-GB" altLang="nl-BE" sz="2200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200" dirty="0">
                <a:solidFill>
                  <a:srgbClr val="000000"/>
                </a:solidFill>
              </a:rPr>
              <a:t>2004 UML </a:t>
            </a:r>
            <a:r>
              <a:rPr lang="en-GB" altLang="nl-BE" sz="2200" dirty="0" err="1">
                <a:solidFill>
                  <a:srgbClr val="000000"/>
                </a:solidFill>
              </a:rPr>
              <a:t>versie</a:t>
            </a:r>
            <a:r>
              <a:rPr lang="en-GB" altLang="nl-BE" sz="2200" dirty="0">
                <a:solidFill>
                  <a:srgbClr val="000000"/>
                </a:solidFill>
              </a:rPr>
              <a:t> 2 </a:t>
            </a:r>
            <a:r>
              <a:rPr lang="en-GB" altLang="nl-BE" sz="2200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GB" altLang="nl-BE" sz="2200" dirty="0" err="1">
                <a:solidFill>
                  <a:srgbClr val="000000"/>
                </a:solidFill>
                <a:sym typeface="Wingdings" pitchFamily="2" charset="2"/>
              </a:rPr>
              <a:t>grote</a:t>
            </a:r>
            <a:r>
              <a:rPr lang="en-GB" altLang="nl-BE" sz="2200" dirty="0">
                <a:solidFill>
                  <a:srgbClr val="000000"/>
                </a:solidFill>
                <a:sym typeface="Wingdings" pitchFamily="2" charset="2"/>
              </a:rPr>
              <a:t> </a:t>
            </a:r>
            <a:r>
              <a:rPr lang="en-GB" altLang="nl-BE" sz="2200" dirty="0" err="1">
                <a:solidFill>
                  <a:srgbClr val="000000"/>
                </a:solidFill>
                <a:sym typeface="Wingdings" pitchFamily="2" charset="2"/>
              </a:rPr>
              <a:t>aanpassing</a:t>
            </a:r>
            <a:endParaRPr lang="en-GB" altLang="nl-BE" sz="2200" dirty="0">
              <a:solidFill>
                <a:srgbClr val="000000"/>
              </a:solidFill>
            </a:endParaRPr>
          </a:p>
          <a:p>
            <a:pPr lvl="2" algn="just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200" dirty="0">
                <a:solidFill>
                  <a:srgbClr val="000000"/>
                </a:solidFill>
              </a:rPr>
              <a:t>2015 </a:t>
            </a:r>
            <a:r>
              <a:rPr lang="en-GB" altLang="nl-BE" sz="2200" dirty="0" err="1">
                <a:solidFill>
                  <a:srgbClr val="000000"/>
                </a:solidFill>
              </a:rPr>
              <a:t>versie</a:t>
            </a:r>
            <a:r>
              <a:rPr lang="en-GB" altLang="nl-BE" sz="2200" dirty="0">
                <a:solidFill>
                  <a:srgbClr val="000000"/>
                </a:solidFill>
              </a:rPr>
              <a:t> 2.5</a:t>
            </a:r>
          </a:p>
          <a:p>
            <a:pPr lvl="2" indent="-455613" algn="just" eaLnBrk="1" hangingPunct="1">
              <a:spcBef>
                <a:spcPts val="500"/>
              </a:spcBef>
              <a:buClrTx/>
            </a:pPr>
            <a:endParaRPr lang="en-GB" altLang="nl-BE" sz="2200" dirty="0">
              <a:solidFill>
                <a:srgbClr val="000000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18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348940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1343473" y="4196556"/>
            <a:ext cx="10585176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85750" indent="-271463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700"/>
              </a:spcBef>
              <a:buClrTx/>
            </a:pPr>
            <a:endParaRPr lang="nl-BE" altLang="nl-BE" sz="3200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  <a:buClrTx/>
            </a:pPr>
            <a:endParaRPr lang="nl-BE" altLang="nl-BE" sz="32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buClrTx/>
            </a:pPr>
            <a:r>
              <a:rPr lang="en-GB" altLang="nl-BE" sz="3200" dirty="0" err="1">
                <a:solidFill>
                  <a:srgbClr val="000000"/>
                </a:solidFill>
              </a:rPr>
              <a:t>Taal</a:t>
            </a:r>
            <a:r>
              <a:rPr lang="en-GB" altLang="nl-BE" sz="3200" dirty="0">
                <a:solidFill>
                  <a:srgbClr val="000000"/>
                </a:solidFill>
              </a:rPr>
              <a:t>, </a:t>
            </a:r>
            <a:r>
              <a:rPr lang="en-GB" altLang="nl-BE" sz="3200" dirty="0" err="1">
                <a:solidFill>
                  <a:srgbClr val="000000"/>
                </a:solidFill>
              </a:rPr>
              <a:t>geen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methodologie</a:t>
            </a:r>
            <a:r>
              <a:rPr lang="en-GB" altLang="nl-BE" sz="3200" dirty="0">
                <a:solidFill>
                  <a:srgbClr val="000000"/>
                </a:solidFill>
              </a:rPr>
              <a:t>.</a:t>
            </a:r>
          </a:p>
          <a:p>
            <a:pPr lvl="2" algn="just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400" dirty="0" err="1">
                <a:solidFill>
                  <a:srgbClr val="000000"/>
                </a:solidFill>
              </a:rPr>
              <a:t>Zegt</a:t>
            </a:r>
            <a:r>
              <a:rPr lang="en-GB" altLang="nl-BE" sz="2400" dirty="0">
                <a:solidFill>
                  <a:srgbClr val="000000"/>
                </a:solidFill>
              </a:rPr>
              <a:t> </a:t>
            </a:r>
            <a:r>
              <a:rPr lang="en-GB" altLang="nl-BE" sz="2400" dirty="0" err="1">
                <a:solidFill>
                  <a:srgbClr val="000000"/>
                </a:solidFill>
              </a:rPr>
              <a:t>niets</a:t>
            </a:r>
            <a:r>
              <a:rPr lang="en-GB" altLang="nl-BE" sz="2400" dirty="0">
                <a:solidFill>
                  <a:srgbClr val="000000"/>
                </a:solidFill>
              </a:rPr>
              <a:t> over hoe je </a:t>
            </a:r>
            <a:r>
              <a:rPr lang="en-GB" altLang="nl-BE" sz="2400" dirty="0" err="1">
                <a:solidFill>
                  <a:srgbClr val="000000"/>
                </a:solidFill>
              </a:rPr>
              <a:t>iets</a:t>
            </a:r>
            <a:r>
              <a:rPr lang="en-GB" altLang="nl-BE" sz="2400" dirty="0">
                <a:solidFill>
                  <a:srgbClr val="000000"/>
                </a:solidFill>
              </a:rPr>
              <a:t> </a:t>
            </a:r>
            <a:r>
              <a:rPr lang="en-GB" altLang="nl-BE" sz="2400" dirty="0" err="1">
                <a:solidFill>
                  <a:srgbClr val="000000"/>
                </a:solidFill>
              </a:rPr>
              <a:t>moet</a:t>
            </a:r>
            <a:r>
              <a:rPr lang="en-GB" altLang="nl-BE" sz="2400" dirty="0">
                <a:solidFill>
                  <a:srgbClr val="000000"/>
                </a:solidFill>
              </a:rPr>
              <a:t> </a:t>
            </a:r>
            <a:r>
              <a:rPr lang="en-GB" altLang="nl-BE" sz="2400" dirty="0" err="1">
                <a:solidFill>
                  <a:srgbClr val="000000"/>
                </a:solidFill>
              </a:rPr>
              <a:t>aanpakken</a:t>
            </a:r>
            <a:r>
              <a:rPr lang="en-GB" altLang="nl-BE" sz="2400" dirty="0">
                <a:solidFill>
                  <a:srgbClr val="000000"/>
                </a:solidFill>
              </a:rPr>
              <a:t>, wat </a:t>
            </a:r>
            <a:r>
              <a:rPr lang="en-GB" altLang="nl-BE" sz="2400" dirty="0" err="1">
                <a:solidFill>
                  <a:srgbClr val="000000"/>
                </a:solidFill>
              </a:rPr>
              <a:t>stappen</a:t>
            </a:r>
            <a:r>
              <a:rPr lang="en-GB" altLang="nl-BE" sz="2400" dirty="0">
                <a:solidFill>
                  <a:srgbClr val="000000"/>
                </a:solidFill>
              </a:rPr>
              <a:t> </a:t>
            </a:r>
            <a:r>
              <a:rPr lang="en-GB" altLang="nl-BE" sz="2400" dirty="0" err="1">
                <a:solidFill>
                  <a:srgbClr val="000000"/>
                </a:solidFill>
              </a:rPr>
              <a:t>zijn</a:t>
            </a:r>
            <a:r>
              <a:rPr lang="en-GB" altLang="nl-BE" sz="2400" dirty="0">
                <a:solidFill>
                  <a:srgbClr val="000000"/>
                </a:solidFill>
              </a:rPr>
              <a:t>, etc. </a:t>
            </a:r>
          </a:p>
          <a:p>
            <a:pPr lvl="2" algn="just" eaLnBrk="1" hangingPunct="1">
              <a:spcBef>
                <a:spcPts val="5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en-GB" altLang="nl-BE" sz="2400" dirty="0" err="1">
                <a:solidFill>
                  <a:srgbClr val="000000"/>
                </a:solidFill>
              </a:rPr>
              <a:t>Puur</a:t>
            </a:r>
            <a:r>
              <a:rPr lang="en-GB" altLang="nl-BE" sz="2400" dirty="0">
                <a:solidFill>
                  <a:srgbClr val="000000"/>
                </a:solidFill>
              </a:rPr>
              <a:t> </a:t>
            </a:r>
            <a:r>
              <a:rPr lang="en-GB" altLang="nl-BE" sz="2400" dirty="0" err="1">
                <a:solidFill>
                  <a:srgbClr val="000000"/>
                </a:solidFill>
              </a:rPr>
              <a:t>beschrijvend</a:t>
            </a:r>
            <a:endParaRPr lang="en-GB" altLang="nl-BE" sz="2400" dirty="0">
              <a:solidFill>
                <a:srgbClr val="000000"/>
              </a:solidFill>
            </a:endParaRPr>
          </a:p>
          <a:p>
            <a:pPr>
              <a:spcBef>
                <a:spcPts val="500"/>
              </a:spcBef>
              <a:buClrTx/>
            </a:pPr>
            <a:endParaRPr lang="en-GB" altLang="nl-BE" sz="2400" dirty="0">
              <a:solidFill>
                <a:srgbClr val="000000"/>
              </a:solidFill>
            </a:endParaRP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1981200" y="381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2800" dirty="0">
                <a:solidFill>
                  <a:srgbClr val="C00000"/>
                </a:solidFill>
              </a:rPr>
              <a:t>Technieken: UML</a:t>
            </a:r>
          </a:p>
        </p:txBody>
      </p:sp>
      <p:pic>
        <p:nvPicPr>
          <p:cNvPr id="118788" name="Picture 4" descr="https://i.imgflip.com/20v1z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60" y="980728"/>
            <a:ext cx="6398679" cy="4265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19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38547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2135560" y="136524"/>
            <a:ext cx="8712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3600" dirty="0" err="1">
                <a:solidFill>
                  <a:srgbClr val="C00000"/>
                </a:solidFill>
              </a:rPr>
              <a:t>Inhoud</a:t>
            </a:r>
            <a:endParaRPr lang="en-GB" altLang="nl-BE" sz="3600" dirty="0">
              <a:solidFill>
                <a:srgbClr val="C00000"/>
              </a:solidFill>
            </a:endParaRP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2639616" y="1603377"/>
            <a:ext cx="8496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marL="279400" indent="-279400">
              <a:tabLst>
                <a:tab pos="279400" algn="l"/>
                <a:tab pos="727075" algn="l"/>
                <a:tab pos="1176338" algn="l"/>
                <a:tab pos="1625600" algn="l"/>
                <a:tab pos="2074863" algn="l"/>
                <a:tab pos="2524125" algn="l"/>
                <a:tab pos="2973388" algn="l"/>
                <a:tab pos="3422650" algn="l"/>
                <a:tab pos="3871913" algn="l"/>
                <a:tab pos="4321175" algn="l"/>
                <a:tab pos="4770438" algn="l"/>
                <a:tab pos="5219700" algn="l"/>
                <a:tab pos="5668963" algn="l"/>
                <a:tab pos="6118225" algn="l"/>
                <a:tab pos="6567488" algn="l"/>
                <a:tab pos="7016750" algn="l"/>
                <a:tab pos="7466013" algn="l"/>
                <a:tab pos="7915275" algn="l"/>
                <a:tab pos="8364538" algn="l"/>
                <a:tab pos="8813800" algn="l"/>
                <a:tab pos="92630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79400" algn="l"/>
                <a:tab pos="727075" algn="l"/>
                <a:tab pos="1176338" algn="l"/>
                <a:tab pos="1625600" algn="l"/>
                <a:tab pos="2074863" algn="l"/>
                <a:tab pos="2524125" algn="l"/>
                <a:tab pos="2973388" algn="l"/>
                <a:tab pos="3422650" algn="l"/>
                <a:tab pos="3871913" algn="l"/>
                <a:tab pos="4321175" algn="l"/>
                <a:tab pos="4770438" algn="l"/>
                <a:tab pos="5219700" algn="l"/>
                <a:tab pos="5668963" algn="l"/>
                <a:tab pos="6118225" algn="l"/>
                <a:tab pos="6567488" algn="l"/>
                <a:tab pos="7016750" algn="l"/>
                <a:tab pos="7466013" algn="l"/>
                <a:tab pos="7915275" algn="l"/>
                <a:tab pos="8364538" algn="l"/>
                <a:tab pos="8813800" algn="l"/>
                <a:tab pos="92630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79400" algn="l"/>
                <a:tab pos="727075" algn="l"/>
                <a:tab pos="1176338" algn="l"/>
                <a:tab pos="1625600" algn="l"/>
                <a:tab pos="2074863" algn="l"/>
                <a:tab pos="2524125" algn="l"/>
                <a:tab pos="2973388" algn="l"/>
                <a:tab pos="3422650" algn="l"/>
                <a:tab pos="3871913" algn="l"/>
                <a:tab pos="4321175" algn="l"/>
                <a:tab pos="4770438" algn="l"/>
                <a:tab pos="5219700" algn="l"/>
                <a:tab pos="5668963" algn="l"/>
                <a:tab pos="6118225" algn="l"/>
                <a:tab pos="6567488" algn="l"/>
                <a:tab pos="7016750" algn="l"/>
                <a:tab pos="7466013" algn="l"/>
                <a:tab pos="7915275" algn="l"/>
                <a:tab pos="8364538" algn="l"/>
                <a:tab pos="8813800" algn="l"/>
                <a:tab pos="92630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79400" algn="l"/>
                <a:tab pos="727075" algn="l"/>
                <a:tab pos="1176338" algn="l"/>
                <a:tab pos="1625600" algn="l"/>
                <a:tab pos="2074863" algn="l"/>
                <a:tab pos="2524125" algn="l"/>
                <a:tab pos="2973388" algn="l"/>
                <a:tab pos="3422650" algn="l"/>
                <a:tab pos="3871913" algn="l"/>
                <a:tab pos="4321175" algn="l"/>
                <a:tab pos="4770438" algn="l"/>
                <a:tab pos="5219700" algn="l"/>
                <a:tab pos="5668963" algn="l"/>
                <a:tab pos="6118225" algn="l"/>
                <a:tab pos="6567488" algn="l"/>
                <a:tab pos="7016750" algn="l"/>
                <a:tab pos="7466013" algn="l"/>
                <a:tab pos="7915275" algn="l"/>
                <a:tab pos="8364538" algn="l"/>
                <a:tab pos="8813800" algn="l"/>
                <a:tab pos="92630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79400" algn="l"/>
                <a:tab pos="727075" algn="l"/>
                <a:tab pos="1176338" algn="l"/>
                <a:tab pos="1625600" algn="l"/>
                <a:tab pos="2074863" algn="l"/>
                <a:tab pos="2524125" algn="l"/>
                <a:tab pos="2973388" algn="l"/>
                <a:tab pos="3422650" algn="l"/>
                <a:tab pos="3871913" algn="l"/>
                <a:tab pos="4321175" algn="l"/>
                <a:tab pos="4770438" algn="l"/>
                <a:tab pos="5219700" algn="l"/>
                <a:tab pos="5668963" algn="l"/>
                <a:tab pos="6118225" algn="l"/>
                <a:tab pos="6567488" algn="l"/>
                <a:tab pos="7016750" algn="l"/>
                <a:tab pos="7466013" algn="l"/>
                <a:tab pos="7915275" algn="l"/>
                <a:tab pos="8364538" algn="l"/>
                <a:tab pos="8813800" algn="l"/>
                <a:tab pos="92630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9400" algn="l"/>
                <a:tab pos="727075" algn="l"/>
                <a:tab pos="1176338" algn="l"/>
                <a:tab pos="1625600" algn="l"/>
                <a:tab pos="2074863" algn="l"/>
                <a:tab pos="2524125" algn="l"/>
                <a:tab pos="2973388" algn="l"/>
                <a:tab pos="3422650" algn="l"/>
                <a:tab pos="3871913" algn="l"/>
                <a:tab pos="4321175" algn="l"/>
                <a:tab pos="4770438" algn="l"/>
                <a:tab pos="5219700" algn="l"/>
                <a:tab pos="5668963" algn="l"/>
                <a:tab pos="6118225" algn="l"/>
                <a:tab pos="6567488" algn="l"/>
                <a:tab pos="7016750" algn="l"/>
                <a:tab pos="7466013" algn="l"/>
                <a:tab pos="7915275" algn="l"/>
                <a:tab pos="8364538" algn="l"/>
                <a:tab pos="8813800" algn="l"/>
                <a:tab pos="92630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9400" algn="l"/>
                <a:tab pos="727075" algn="l"/>
                <a:tab pos="1176338" algn="l"/>
                <a:tab pos="1625600" algn="l"/>
                <a:tab pos="2074863" algn="l"/>
                <a:tab pos="2524125" algn="l"/>
                <a:tab pos="2973388" algn="l"/>
                <a:tab pos="3422650" algn="l"/>
                <a:tab pos="3871913" algn="l"/>
                <a:tab pos="4321175" algn="l"/>
                <a:tab pos="4770438" algn="l"/>
                <a:tab pos="5219700" algn="l"/>
                <a:tab pos="5668963" algn="l"/>
                <a:tab pos="6118225" algn="l"/>
                <a:tab pos="6567488" algn="l"/>
                <a:tab pos="7016750" algn="l"/>
                <a:tab pos="7466013" algn="l"/>
                <a:tab pos="7915275" algn="l"/>
                <a:tab pos="8364538" algn="l"/>
                <a:tab pos="8813800" algn="l"/>
                <a:tab pos="92630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9400" algn="l"/>
                <a:tab pos="727075" algn="l"/>
                <a:tab pos="1176338" algn="l"/>
                <a:tab pos="1625600" algn="l"/>
                <a:tab pos="2074863" algn="l"/>
                <a:tab pos="2524125" algn="l"/>
                <a:tab pos="2973388" algn="l"/>
                <a:tab pos="3422650" algn="l"/>
                <a:tab pos="3871913" algn="l"/>
                <a:tab pos="4321175" algn="l"/>
                <a:tab pos="4770438" algn="l"/>
                <a:tab pos="5219700" algn="l"/>
                <a:tab pos="5668963" algn="l"/>
                <a:tab pos="6118225" algn="l"/>
                <a:tab pos="6567488" algn="l"/>
                <a:tab pos="7016750" algn="l"/>
                <a:tab pos="7466013" algn="l"/>
                <a:tab pos="7915275" algn="l"/>
                <a:tab pos="8364538" algn="l"/>
                <a:tab pos="8813800" algn="l"/>
                <a:tab pos="92630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9400" algn="l"/>
                <a:tab pos="727075" algn="l"/>
                <a:tab pos="1176338" algn="l"/>
                <a:tab pos="1625600" algn="l"/>
                <a:tab pos="2074863" algn="l"/>
                <a:tab pos="2524125" algn="l"/>
                <a:tab pos="2973388" algn="l"/>
                <a:tab pos="3422650" algn="l"/>
                <a:tab pos="3871913" algn="l"/>
                <a:tab pos="4321175" algn="l"/>
                <a:tab pos="4770438" algn="l"/>
                <a:tab pos="5219700" algn="l"/>
                <a:tab pos="5668963" algn="l"/>
                <a:tab pos="6118225" algn="l"/>
                <a:tab pos="6567488" algn="l"/>
                <a:tab pos="7016750" algn="l"/>
                <a:tab pos="7466013" algn="l"/>
                <a:tab pos="7915275" algn="l"/>
                <a:tab pos="8364538" algn="l"/>
                <a:tab pos="8813800" algn="l"/>
                <a:tab pos="92630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  <a:cs typeface="Arial" panose="020B0604020202020204" pitchFamily="34" charset="0"/>
              </a:rPr>
              <a:t>Waarom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  <a:cs typeface="Arial" panose="020B0604020202020204" pitchFamily="34" charset="0"/>
              </a:rPr>
              <a:t>Taken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  <a:cs typeface="Arial" panose="020B0604020202020204" pitchFamily="34" charset="0"/>
              </a:rPr>
              <a:t>Rollen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  <a:cs typeface="Arial" panose="020B0604020202020204" pitchFamily="34" charset="0"/>
              </a:rPr>
              <a:t>Technieken: UML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altLang="nl-BE" sz="3600" dirty="0">
                <a:solidFill>
                  <a:srgbClr val="000000"/>
                </a:solidFill>
                <a:cs typeface="Arial" panose="020B0604020202020204" pitchFamily="34" charset="0"/>
              </a:rPr>
              <a:t>Methodologie vs. Technieken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altLang="nl-BE" sz="3600" dirty="0">
                <a:solidFill>
                  <a:srgbClr val="000000"/>
                </a:solidFill>
                <a:cs typeface="Arial" panose="020B0604020202020204" pitchFamily="34" charset="0"/>
              </a:rPr>
              <a:t>Ontwikkelingsmethodologieën</a:t>
            </a:r>
            <a:endParaRPr lang="nl-BE" altLang="nl-BE" sz="3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BE" altLang="nl-BE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4163" eaLnBrk="1" hangingPunct="1">
              <a:lnSpc>
                <a:spcPct val="150000"/>
              </a:lnSpc>
              <a:buClrTx/>
            </a:pPr>
            <a:endParaRPr lang="nl-BE" altLang="nl-BE" sz="2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A5FCF-1879-E94E-986D-406934C2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</a:t>
            </a:fld>
            <a:endParaRPr lang="nl-BE" altLang="nl-B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1981200" y="968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2800" dirty="0">
                <a:solidFill>
                  <a:srgbClr val="C00000"/>
                </a:solidFill>
              </a:rPr>
              <a:t>Technieken: UML</a:t>
            </a:r>
          </a:p>
        </p:txBody>
      </p:sp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695400" y="1152525"/>
            <a:ext cx="1080120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3250" indent="-587375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23900" indent="-230188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57200"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03250" algn="l"/>
                <a:tab pos="1050925" algn="l"/>
                <a:tab pos="1500188" algn="l"/>
                <a:tab pos="1949450" algn="l"/>
                <a:tab pos="2398713" algn="l"/>
                <a:tab pos="2847975" algn="l"/>
                <a:tab pos="3297238" algn="l"/>
                <a:tab pos="3746500" algn="l"/>
                <a:tab pos="4195763" algn="l"/>
                <a:tab pos="4645025" algn="l"/>
                <a:tab pos="5094288" algn="l"/>
                <a:tab pos="5543550" algn="l"/>
                <a:tab pos="5992813" algn="l"/>
                <a:tab pos="6442075" algn="l"/>
                <a:tab pos="6891338" algn="l"/>
                <a:tab pos="7340600" algn="l"/>
                <a:tab pos="7789863" algn="l"/>
                <a:tab pos="8239125" algn="l"/>
                <a:tab pos="8688388" algn="l"/>
                <a:tab pos="9137650" algn="l"/>
                <a:tab pos="9586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indent="-455613" eaLnBrk="1" hangingPunct="1">
              <a:spcBef>
                <a:spcPts val="450"/>
              </a:spcBef>
              <a:buClrTx/>
            </a:pPr>
            <a:r>
              <a:rPr lang="en-GB" altLang="nl-BE" sz="3200" dirty="0" err="1">
                <a:solidFill>
                  <a:srgbClr val="000000"/>
                </a:solidFill>
              </a:rPr>
              <a:t>Waarom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een</a:t>
            </a:r>
            <a:r>
              <a:rPr lang="en-GB" altLang="nl-BE" sz="3200" dirty="0">
                <a:solidFill>
                  <a:srgbClr val="000000"/>
                </a:solidFill>
              </a:rPr>
              <a:t> diagram </a:t>
            </a:r>
            <a:r>
              <a:rPr lang="en-GB" altLang="nl-BE" sz="3200" dirty="0" err="1">
                <a:solidFill>
                  <a:srgbClr val="000000"/>
                </a:solidFill>
              </a:rPr>
              <a:t>gebruiken</a:t>
            </a:r>
            <a:r>
              <a:rPr lang="en-GB" altLang="nl-BE" sz="3200" dirty="0">
                <a:solidFill>
                  <a:srgbClr val="000000"/>
                </a:solidFill>
              </a:rPr>
              <a:t> in </a:t>
            </a:r>
            <a:r>
              <a:rPr lang="en-GB" altLang="nl-BE" sz="3200" dirty="0" err="1">
                <a:solidFill>
                  <a:srgbClr val="000000"/>
                </a:solidFill>
              </a:rPr>
              <a:t>een</a:t>
            </a:r>
            <a:r>
              <a:rPr lang="en-GB" altLang="nl-BE" sz="3200" dirty="0">
                <a:solidFill>
                  <a:srgbClr val="000000"/>
                </a:solidFill>
              </a:rPr>
              <a:t> analyse?</a:t>
            </a:r>
          </a:p>
          <a:p>
            <a:pPr lvl="2" indent="-455613" algn="just" eaLnBrk="1" hangingPunct="1">
              <a:spcBef>
                <a:spcPts val="450"/>
              </a:spcBef>
              <a:buClrTx/>
            </a:pPr>
            <a:endParaRPr lang="en-GB" altLang="nl-BE" sz="3200" dirty="0">
              <a:solidFill>
                <a:srgbClr val="000000"/>
              </a:solidFill>
            </a:endParaRPr>
          </a:p>
          <a:p>
            <a:pPr lvl="2" indent="-455613" algn="just" eaLnBrk="1" hangingPunct="1">
              <a:spcBef>
                <a:spcPts val="450"/>
              </a:spcBef>
              <a:buClrTx/>
            </a:pPr>
            <a:r>
              <a:rPr lang="en-GB" altLang="nl-BE" sz="3200" dirty="0">
                <a:solidFill>
                  <a:srgbClr val="000000"/>
                </a:solidFill>
              </a:rPr>
              <a:t>“</a:t>
            </a:r>
            <a:r>
              <a:rPr lang="en-GB" sz="3200" dirty="0">
                <a:solidFill>
                  <a:schemeClr val="tx1"/>
                </a:solidFill>
              </a:rPr>
              <a:t>De </a:t>
            </a:r>
            <a:r>
              <a:rPr lang="en-GB" sz="3200" dirty="0" err="1">
                <a:solidFill>
                  <a:schemeClr val="tx1"/>
                </a:solidFill>
              </a:rPr>
              <a:t>gebruiker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krijgt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een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wachtwoord</a:t>
            </a:r>
            <a:r>
              <a:rPr lang="en-GB" sz="3200" dirty="0">
                <a:solidFill>
                  <a:schemeClr val="tx1"/>
                </a:solidFill>
              </a:rPr>
              <a:t>.” 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2" indent="-455613" algn="just" eaLnBrk="1" hangingPunct="1">
              <a:spcBef>
                <a:spcPts val="450"/>
              </a:spcBef>
              <a:buClrTx/>
            </a:pPr>
            <a:r>
              <a:rPr lang="en-GB" altLang="nl-BE" sz="3200" dirty="0">
                <a:solidFill>
                  <a:srgbClr val="000000"/>
                </a:solidFill>
              </a:rPr>
              <a:t>“Het </a:t>
            </a:r>
            <a:r>
              <a:rPr lang="en-GB" altLang="nl-BE" sz="3200" dirty="0" err="1">
                <a:solidFill>
                  <a:srgbClr val="000000"/>
                </a:solidFill>
              </a:rPr>
              <a:t>programma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dat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Stefaan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aanduidt</a:t>
            </a:r>
            <a:r>
              <a:rPr lang="en-GB" altLang="nl-BE" sz="3200" dirty="0">
                <a:solidFill>
                  <a:srgbClr val="000000"/>
                </a:solidFill>
              </a:rPr>
              <a:t>.”</a:t>
            </a:r>
          </a:p>
          <a:p>
            <a:pPr lvl="2" indent="-455613" algn="just" eaLnBrk="1" hangingPunct="1">
              <a:spcBef>
                <a:spcPts val="450"/>
              </a:spcBef>
              <a:buClrTx/>
            </a:pPr>
            <a:r>
              <a:rPr lang="en-GB" altLang="nl-BE" sz="3200" dirty="0">
                <a:solidFill>
                  <a:srgbClr val="000000"/>
                </a:solidFill>
              </a:rPr>
              <a:t>“Meestal </a:t>
            </a:r>
            <a:r>
              <a:rPr lang="en-GB" altLang="nl-BE" sz="3200" dirty="0" err="1">
                <a:solidFill>
                  <a:srgbClr val="000000"/>
                </a:solidFill>
              </a:rPr>
              <a:t>geeft</a:t>
            </a:r>
            <a:r>
              <a:rPr lang="en-GB" altLang="nl-BE" sz="3200" dirty="0">
                <a:solidFill>
                  <a:srgbClr val="000000"/>
                </a:solidFill>
              </a:rPr>
              <a:t> de </a:t>
            </a:r>
            <a:r>
              <a:rPr lang="en-GB" altLang="nl-BE" sz="3200" dirty="0" err="1">
                <a:solidFill>
                  <a:srgbClr val="000000"/>
                </a:solidFill>
              </a:rPr>
              <a:t>klant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eerst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zijn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klantennummer</a:t>
            </a:r>
            <a:r>
              <a:rPr lang="en-GB" altLang="nl-BE" sz="3200" dirty="0">
                <a:solidFill>
                  <a:srgbClr val="000000"/>
                </a:solidFill>
              </a:rPr>
              <a:t> in.”</a:t>
            </a:r>
          </a:p>
          <a:p>
            <a:pPr lvl="2" indent="-455613" algn="just" eaLnBrk="1" hangingPunct="1">
              <a:spcBef>
                <a:spcPts val="450"/>
              </a:spcBef>
              <a:buClrTx/>
            </a:pPr>
            <a:r>
              <a:rPr lang="en-GB" altLang="nl-BE" sz="3200" dirty="0">
                <a:solidFill>
                  <a:srgbClr val="000000"/>
                </a:solidFill>
              </a:rPr>
              <a:t>“Je </a:t>
            </a:r>
            <a:r>
              <a:rPr lang="en-GB" altLang="nl-BE" sz="3200" dirty="0" err="1">
                <a:solidFill>
                  <a:srgbClr val="000000"/>
                </a:solidFill>
              </a:rPr>
              <a:t>verwerkt</a:t>
            </a:r>
            <a:r>
              <a:rPr lang="en-GB" altLang="nl-BE" sz="3200" dirty="0">
                <a:solidFill>
                  <a:srgbClr val="000000"/>
                </a:solidFill>
              </a:rPr>
              <a:t> de </a:t>
            </a:r>
            <a:r>
              <a:rPr lang="en-GB" altLang="nl-BE" sz="3200" dirty="0" err="1">
                <a:solidFill>
                  <a:srgbClr val="000000"/>
                </a:solidFill>
              </a:rPr>
              <a:t>gegevens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stuurt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een</a:t>
            </a:r>
            <a:r>
              <a:rPr lang="en-GB" altLang="nl-BE" sz="3200" dirty="0">
                <a:solidFill>
                  <a:srgbClr val="000000"/>
                </a:solidFill>
              </a:rPr>
              <a:t> e-mail.”</a:t>
            </a:r>
          </a:p>
          <a:p>
            <a:pPr lvl="2" indent="-455613" algn="just" eaLnBrk="1" hangingPunct="1">
              <a:spcBef>
                <a:spcPts val="450"/>
              </a:spcBef>
              <a:buClrTx/>
            </a:pPr>
            <a:endParaRPr lang="en-GB" altLang="nl-BE" sz="3200" dirty="0">
              <a:solidFill>
                <a:srgbClr val="000000"/>
              </a:solidFill>
            </a:endParaRPr>
          </a:p>
          <a:p>
            <a:pPr lvl="2" indent="-455613" algn="just" eaLnBrk="1" hangingPunct="1">
              <a:spcBef>
                <a:spcPts val="450"/>
              </a:spcBef>
              <a:buClrTx/>
            </a:pPr>
            <a:endParaRPr lang="en-GB" altLang="nl-BE" sz="3200" dirty="0">
              <a:solidFill>
                <a:srgbClr val="000000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20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AA3FE-1C07-6A4E-8395-F786B2BF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4427714"/>
            <a:ext cx="1647190" cy="21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35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aterfall and some clouds in the sky&#10;&#10;Description automatically generated">
            <a:extLst>
              <a:ext uri="{FF2B5EF4-FFF2-40B4-BE49-F238E27FC236}">
                <a16:creationId xmlns:a16="http://schemas.microsoft.com/office/drawing/2014/main" id="{2779E541-9415-8840-A389-7AD1823F1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13" y="720972"/>
            <a:ext cx="7699374" cy="5774531"/>
          </a:xfrm>
          <a:prstGeom prst="rect">
            <a:avLst/>
          </a:prstGeom>
        </p:spPr>
      </p:pic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Ontwikkelingsmethodologieën - Waterval</a:t>
            </a: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6744073" y="6515485"/>
            <a:ext cx="82121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04850" indent="-231775"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706438" lvl="1">
              <a:spcBef>
                <a:spcPts val="450"/>
              </a:spcBef>
              <a:buClrTx/>
            </a:pPr>
            <a:r>
              <a:rPr lang="nl-NL" altLang="nl-BE" sz="1100" dirty="0">
                <a:solidFill>
                  <a:srgbClr val="000000"/>
                </a:solidFill>
              </a:rPr>
              <a:t>Bron: </a:t>
            </a:r>
            <a:r>
              <a:rPr lang="nl-NL" altLang="nl-BE" sz="1100" dirty="0">
                <a:solidFill>
                  <a:srgbClr val="000000"/>
                </a:solidFill>
                <a:hlinkClick r:id="rId4"/>
              </a:rPr>
              <a:t>https://medium.com</a:t>
            </a:r>
            <a:r>
              <a:rPr lang="nl-NL" altLang="nl-BE" sz="1100" dirty="0">
                <a:solidFill>
                  <a:srgbClr val="000000"/>
                </a:solidFill>
              </a:rPr>
              <a:t> (09/06/2020)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C3B1A-E494-5048-B40E-DDE620F5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21</a:t>
            </a:fld>
            <a:endParaRPr lang="nl-BE" alt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B498D-B32A-6D44-BD93-0A834006C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927" y="1464094"/>
            <a:ext cx="7570749" cy="428828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Ontwikkelingsmethodologieën - Waterval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BF13C0A-FDBB-BF44-9808-E26B1B474C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1063428"/>
              </p:ext>
            </p:extLst>
          </p:nvPr>
        </p:nvGraphicFramePr>
        <p:xfrm>
          <a:off x="119336" y="476672"/>
          <a:ext cx="12072664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50C28A-7AB7-8747-A327-44605CA8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22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8D45-F77B-E144-8DE7-0260D38471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6200" y="3861048"/>
            <a:ext cx="4416106" cy="2132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Ontwikkelingsmethodologieën - Waterval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A7272B-4467-2246-9DEE-1FB2B5B40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8774021"/>
              </p:ext>
            </p:extLst>
          </p:nvPr>
        </p:nvGraphicFramePr>
        <p:xfrm>
          <a:off x="598008" y="620688"/>
          <a:ext cx="11330640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0576A1-E45F-0F4D-B54F-93FFCC7B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23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18A17C-027F-8947-8AED-12E0EBC2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686" y="461170"/>
            <a:ext cx="7699375" cy="5651669"/>
          </a:xfrm>
          <a:prstGeom prst="rect">
            <a:avLst/>
          </a:prstGeom>
        </p:spPr>
      </p:pic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Ontwikkelingsmethodologieën - Agile</a:t>
            </a: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22500" y="1020763"/>
            <a:ext cx="8212138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04850" indent="-231775"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706438" lvl="1">
              <a:spcBef>
                <a:spcPts val="450"/>
              </a:spcBef>
              <a:buClrTx/>
            </a:pPr>
            <a:endParaRPr lang="nl-NL" altLang="nl-BE" dirty="0">
              <a:solidFill>
                <a:srgbClr val="CCCCFF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7392145" y="6251725"/>
            <a:ext cx="56086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>
              <a:spcBef>
                <a:spcPts val="450"/>
              </a:spcBef>
              <a:buClr>
                <a:srgbClr val="C0504D"/>
              </a:buClr>
            </a:pPr>
            <a:r>
              <a:rPr lang="nl-NL" altLang="nl-BE" sz="9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Bron: https://medium.com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2A9A9-0A37-4149-B29D-A65EA68C6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24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Ontwikkelingsmethodologieën - Agile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15A3A81-0752-F341-B394-CE5C7569C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355510"/>
              </p:ext>
            </p:extLst>
          </p:nvPr>
        </p:nvGraphicFramePr>
        <p:xfrm>
          <a:off x="119336" y="922338"/>
          <a:ext cx="11953328" cy="5434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78EA96-BD7A-664E-AE06-F8D540DA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25</a:t>
            </a:fld>
            <a:endParaRPr lang="nl-BE" alt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3DC1F-D68C-7D42-95C1-D3CB62A3E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5798" y="501648"/>
            <a:ext cx="2899782" cy="17913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8D00AD-E3FA-4941-B4F6-0E0DCE5293B8}"/>
              </a:ext>
            </a:extLst>
          </p:cNvPr>
          <p:cNvSpPr/>
          <p:nvPr/>
        </p:nvSpPr>
        <p:spPr>
          <a:xfrm>
            <a:off x="9552384" y="2299905"/>
            <a:ext cx="26396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chemeClr val="tx1"/>
                </a:solidFill>
              </a:rPr>
              <a:t>Bron</a:t>
            </a:r>
            <a:r>
              <a:rPr lang="en-US" sz="900" dirty="0">
                <a:solidFill>
                  <a:schemeClr val="tx1"/>
                </a:solidFill>
              </a:rPr>
              <a:t>: </a:t>
            </a:r>
            <a:r>
              <a:rPr lang="en-US" sz="900" dirty="0">
                <a:solidFill>
                  <a:schemeClr val="tx1"/>
                </a:solidFill>
                <a:hlinkClick r:id="rId9"/>
              </a:rPr>
              <a:t>https://teespring.com</a:t>
            </a:r>
            <a:r>
              <a:rPr lang="en-US" sz="900" dirty="0">
                <a:solidFill>
                  <a:schemeClr val="tx1"/>
                </a:solidFill>
              </a:rPr>
              <a:t> (01/08/2019)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Ontwikkelingsmethodologieën - Agile</a:t>
            </a:r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139950" y="1352550"/>
            <a:ext cx="8212138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76250">
              <a:tabLst>
                <a:tab pos="476250" algn="l"/>
                <a:tab pos="923925" algn="l"/>
                <a:tab pos="1373188" algn="l"/>
                <a:tab pos="1822450" algn="l"/>
                <a:tab pos="2271713" algn="l"/>
                <a:tab pos="2720975" algn="l"/>
                <a:tab pos="3170238" algn="l"/>
                <a:tab pos="3619500" algn="l"/>
                <a:tab pos="4068763" algn="l"/>
                <a:tab pos="4518025" algn="l"/>
                <a:tab pos="4967288" algn="l"/>
                <a:tab pos="5416550" algn="l"/>
                <a:tab pos="5865813" algn="l"/>
                <a:tab pos="6315075" algn="l"/>
                <a:tab pos="6764338" algn="l"/>
                <a:tab pos="7213600" algn="l"/>
                <a:tab pos="7662863" algn="l"/>
                <a:tab pos="8112125" algn="l"/>
                <a:tab pos="8561388" algn="l"/>
                <a:tab pos="9010650" algn="l"/>
                <a:tab pos="9459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76250">
              <a:tabLst>
                <a:tab pos="476250" algn="l"/>
                <a:tab pos="923925" algn="l"/>
                <a:tab pos="1373188" algn="l"/>
                <a:tab pos="1822450" algn="l"/>
                <a:tab pos="2271713" algn="l"/>
                <a:tab pos="2720975" algn="l"/>
                <a:tab pos="3170238" algn="l"/>
                <a:tab pos="3619500" algn="l"/>
                <a:tab pos="4068763" algn="l"/>
                <a:tab pos="4518025" algn="l"/>
                <a:tab pos="4967288" algn="l"/>
                <a:tab pos="5416550" algn="l"/>
                <a:tab pos="5865813" algn="l"/>
                <a:tab pos="6315075" algn="l"/>
                <a:tab pos="6764338" algn="l"/>
                <a:tab pos="7213600" algn="l"/>
                <a:tab pos="7662863" algn="l"/>
                <a:tab pos="8112125" algn="l"/>
                <a:tab pos="8561388" algn="l"/>
                <a:tab pos="9010650" algn="l"/>
                <a:tab pos="9459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76250" algn="l"/>
                <a:tab pos="923925" algn="l"/>
                <a:tab pos="1373188" algn="l"/>
                <a:tab pos="1822450" algn="l"/>
                <a:tab pos="2271713" algn="l"/>
                <a:tab pos="2720975" algn="l"/>
                <a:tab pos="3170238" algn="l"/>
                <a:tab pos="3619500" algn="l"/>
                <a:tab pos="4068763" algn="l"/>
                <a:tab pos="4518025" algn="l"/>
                <a:tab pos="4967288" algn="l"/>
                <a:tab pos="5416550" algn="l"/>
                <a:tab pos="5865813" algn="l"/>
                <a:tab pos="6315075" algn="l"/>
                <a:tab pos="6764338" algn="l"/>
                <a:tab pos="7213600" algn="l"/>
                <a:tab pos="7662863" algn="l"/>
                <a:tab pos="8112125" algn="l"/>
                <a:tab pos="8561388" algn="l"/>
                <a:tab pos="9010650" algn="l"/>
                <a:tab pos="9459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76250" algn="l"/>
                <a:tab pos="923925" algn="l"/>
                <a:tab pos="1373188" algn="l"/>
                <a:tab pos="1822450" algn="l"/>
                <a:tab pos="2271713" algn="l"/>
                <a:tab pos="2720975" algn="l"/>
                <a:tab pos="3170238" algn="l"/>
                <a:tab pos="3619500" algn="l"/>
                <a:tab pos="4068763" algn="l"/>
                <a:tab pos="4518025" algn="l"/>
                <a:tab pos="4967288" algn="l"/>
                <a:tab pos="5416550" algn="l"/>
                <a:tab pos="5865813" algn="l"/>
                <a:tab pos="6315075" algn="l"/>
                <a:tab pos="6764338" algn="l"/>
                <a:tab pos="7213600" algn="l"/>
                <a:tab pos="7662863" algn="l"/>
                <a:tab pos="8112125" algn="l"/>
                <a:tab pos="8561388" algn="l"/>
                <a:tab pos="9010650" algn="l"/>
                <a:tab pos="9459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76250" algn="l"/>
                <a:tab pos="923925" algn="l"/>
                <a:tab pos="1373188" algn="l"/>
                <a:tab pos="1822450" algn="l"/>
                <a:tab pos="2271713" algn="l"/>
                <a:tab pos="2720975" algn="l"/>
                <a:tab pos="3170238" algn="l"/>
                <a:tab pos="3619500" algn="l"/>
                <a:tab pos="4068763" algn="l"/>
                <a:tab pos="4518025" algn="l"/>
                <a:tab pos="4967288" algn="l"/>
                <a:tab pos="5416550" algn="l"/>
                <a:tab pos="5865813" algn="l"/>
                <a:tab pos="6315075" algn="l"/>
                <a:tab pos="6764338" algn="l"/>
                <a:tab pos="7213600" algn="l"/>
                <a:tab pos="7662863" algn="l"/>
                <a:tab pos="8112125" algn="l"/>
                <a:tab pos="8561388" algn="l"/>
                <a:tab pos="9010650" algn="l"/>
                <a:tab pos="9459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6250" algn="l"/>
                <a:tab pos="923925" algn="l"/>
                <a:tab pos="1373188" algn="l"/>
                <a:tab pos="1822450" algn="l"/>
                <a:tab pos="2271713" algn="l"/>
                <a:tab pos="2720975" algn="l"/>
                <a:tab pos="3170238" algn="l"/>
                <a:tab pos="3619500" algn="l"/>
                <a:tab pos="4068763" algn="l"/>
                <a:tab pos="4518025" algn="l"/>
                <a:tab pos="4967288" algn="l"/>
                <a:tab pos="5416550" algn="l"/>
                <a:tab pos="5865813" algn="l"/>
                <a:tab pos="6315075" algn="l"/>
                <a:tab pos="6764338" algn="l"/>
                <a:tab pos="7213600" algn="l"/>
                <a:tab pos="7662863" algn="l"/>
                <a:tab pos="8112125" algn="l"/>
                <a:tab pos="8561388" algn="l"/>
                <a:tab pos="9010650" algn="l"/>
                <a:tab pos="9459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6250" algn="l"/>
                <a:tab pos="923925" algn="l"/>
                <a:tab pos="1373188" algn="l"/>
                <a:tab pos="1822450" algn="l"/>
                <a:tab pos="2271713" algn="l"/>
                <a:tab pos="2720975" algn="l"/>
                <a:tab pos="3170238" algn="l"/>
                <a:tab pos="3619500" algn="l"/>
                <a:tab pos="4068763" algn="l"/>
                <a:tab pos="4518025" algn="l"/>
                <a:tab pos="4967288" algn="l"/>
                <a:tab pos="5416550" algn="l"/>
                <a:tab pos="5865813" algn="l"/>
                <a:tab pos="6315075" algn="l"/>
                <a:tab pos="6764338" algn="l"/>
                <a:tab pos="7213600" algn="l"/>
                <a:tab pos="7662863" algn="l"/>
                <a:tab pos="8112125" algn="l"/>
                <a:tab pos="8561388" algn="l"/>
                <a:tab pos="9010650" algn="l"/>
                <a:tab pos="9459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6250" algn="l"/>
                <a:tab pos="923925" algn="l"/>
                <a:tab pos="1373188" algn="l"/>
                <a:tab pos="1822450" algn="l"/>
                <a:tab pos="2271713" algn="l"/>
                <a:tab pos="2720975" algn="l"/>
                <a:tab pos="3170238" algn="l"/>
                <a:tab pos="3619500" algn="l"/>
                <a:tab pos="4068763" algn="l"/>
                <a:tab pos="4518025" algn="l"/>
                <a:tab pos="4967288" algn="l"/>
                <a:tab pos="5416550" algn="l"/>
                <a:tab pos="5865813" algn="l"/>
                <a:tab pos="6315075" algn="l"/>
                <a:tab pos="6764338" algn="l"/>
                <a:tab pos="7213600" algn="l"/>
                <a:tab pos="7662863" algn="l"/>
                <a:tab pos="8112125" algn="l"/>
                <a:tab pos="8561388" algn="l"/>
                <a:tab pos="9010650" algn="l"/>
                <a:tab pos="9459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6250" algn="l"/>
                <a:tab pos="923925" algn="l"/>
                <a:tab pos="1373188" algn="l"/>
                <a:tab pos="1822450" algn="l"/>
                <a:tab pos="2271713" algn="l"/>
                <a:tab pos="2720975" algn="l"/>
                <a:tab pos="3170238" algn="l"/>
                <a:tab pos="3619500" algn="l"/>
                <a:tab pos="4068763" algn="l"/>
                <a:tab pos="4518025" algn="l"/>
                <a:tab pos="4967288" algn="l"/>
                <a:tab pos="5416550" algn="l"/>
                <a:tab pos="5865813" algn="l"/>
                <a:tab pos="6315075" algn="l"/>
                <a:tab pos="6764338" algn="l"/>
                <a:tab pos="7213600" algn="l"/>
                <a:tab pos="7662863" algn="l"/>
                <a:tab pos="8112125" algn="l"/>
                <a:tab pos="8561388" algn="l"/>
                <a:tab pos="9010650" algn="l"/>
                <a:tab pos="94599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indent="0">
              <a:spcBef>
                <a:spcPts val="600"/>
              </a:spcBef>
              <a:buClrTx/>
            </a:pPr>
            <a:endParaRPr lang="nl-NL" altLang="nl-BE" sz="24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24028-DF9C-F24E-84D6-BFAF5508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26</a:t>
            </a:fld>
            <a:endParaRPr lang="nl-BE" alt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C6D9F-920C-9044-94A7-88CE2043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614009"/>
            <a:ext cx="8212138" cy="6097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1" name="Picture 7" descr="Fortune Teller Crystal Ball Cli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44" y="1916832"/>
            <a:ext cx="2185756" cy="25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Ontwikkelingsmethodologieën - Agile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47E3E27-8B23-204A-B73C-C10B76F01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998817"/>
              </p:ext>
            </p:extLst>
          </p:nvPr>
        </p:nvGraphicFramePr>
        <p:xfrm>
          <a:off x="911424" y="726114"/>
          <a:ext cx="10801200" cy="5617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DE8334-362B-4740-A30B-92C3789A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27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1925" algn="l"/>
                <a:tab pos="10779125" algn="l"/>
                <a:tab pos="10779125" algn="l"/>
                <a:tab pos="10780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NL" altLang="nl-BE" sz="2600" dirty="0">
                <a:solidFill>
                  <a:srgbClr val="C0504D"/>
                </a:solidFill>
              </a:rPr>
              <a:t>Ontwikkelingsmethodologieën - Agile</a:t>
            </a:r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705707" y="977900"/>
            <a:ext cx="8780586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04850" indent="-231775"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04850" algn="l"/>
                <a:tab pos="1152525" algn="l"/>
                <a:tab pos="1601788" algn="l"/>
                <a:tab pos="2051050" algn="l"/>
                <a:tab pos="2500313" algn="l"/>
                <a:tab pos="2949575" algn="l"/>
                <a:tab pos="3398838" algn="l"/>
                <a:tab pos="3848100" algn="l"/>
                <a:tab pos="4297363" algn="l"/>
                <a:tab pos="4746625" algn="l"/>
                <a:tab pos="5195888" algn="l"/>
                <a:tab pos="5645150" algn="l"/>
                <a:tab pos="6094413" algn="l"/>
                <a:tab pos="6543675" algn="l"/>
                <a:tab pos="6992938" algn="l"/>
                <a:tab pos="7442200" algn="l"/>
                <a:tab pos="7891463" algn="l"/>
                <a:tab pos="8340725" algn="l"/>
                <a:tab pos="8789988" algn="l"/>
                <a:tab pos="9239250" algn="l"/>
                <a:tab pos="96885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473075" lvl="1" indent="0">
              <a:spcBef>
                <a:spcPts val="600"/>
              </a:spcBef>
              <a:buClr>
                <a:srgbClr val="C0504D"/>
              </a:buClr>
            </a:pPr>
            <a:r>
              <a:rPr lang="nl-NL" altLang="nl-BE" sz="4000" dirty="0">
                <a:solidFill>
                  <a:srgbClr val="000000"/>
                </a:solidFill>
              </a:rPr>
              <a:t>Agile methodologie, hoe uitvoeren?</a:t>
            </a:r>
          </a:p>
          <a:p>
            <a:pPr lvl="2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4000" dirty="0">
                <a:solidFill>
                  <a:srgbClr val="000000"/>
                </a:solidFill>
              </a:rPr>
              <a:t> Scrum</a:t>
            </a:r>
          </a:p>
          <a:p>
            <a:pPr lvl="2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4000" dirty="0">
                <a:solidFill>
                  <a:srgbClr val="000000"/>
                </a:solidFill>
              </a:rPr>
              <a:t> </a:t>
            </a:r>
            <a:r>
              <a:rPr lang="nl-NL" altLang="nl-BE" sz="4000" dirty="0" err="1">
                <a:solidFill>
                  <a:srgbClr val="000000"/>
                </a:solidFill>
              </a:rPr>
              <a:t>Kanban</a:t>
            </a:r>
            <a:endParaRPr lang="nl-NL" altLang="nl-BE" sz="4000" dirty="0">
              <a:solidFill>
                <a:srgbClr val="000000"/>
              </a:solidFill>
            </a:endParaRPr>
          </a:p>
          <a:p>
            <a:pPr lvl="2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4000" dirty="0">
                <a:solidFill>
                  <a:srgbClr val="000000"/>
                </a:solidFill>
              </a:rPr>
              <a:t> </a:t>
            </a:r>
            <a:r>
              <a:rPr lang="nl-NL" altLang="nl-BE" sz="4000" dirty="0" err="1">
                <a:solidFill>
                  <a:srgbClr val="000000"/>
                </a:solidFill>
              </a:rPr>
              <a:t>Use</a:t>
            </a:r>
            <a:r>
              <a:rPr lang="nl-NL" altLang="nl-BE" sz="4000" dirty="0">
                <a:solidFill>
                  <a:srgbClr val="000000"/>
                </a:solidFill>
              </a:rPr>
              <a:t> case </a:t>
            </a:r>
            <a:r>
              <a:rPr lang="nl-NL" altLang="nl-BE" sz="4000" dirty="0" err="1">
                <a:solidFill>
                  <a:srgbClr val="000000"/>
                </a:solidFill>
              </a:rPr>
              <a:t>driven</a:t>
            </a:r>
            <a:endParaRPr lang="nl-NL" altLang="nl-BE" sz="4000" dirty="0">
              <a:solidFill>
                <a:srgbClr val="000000"/>
              </a:solidFill>
            </a:endParaRPr>
          </a:p>
          <a:p>
            <a:pPr lvl="2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4000" dirty="0">
                <a:solidFill>
                  <a:srgbClr val="000000"/>
                </a:solidFill>
              </a:rPr>
              <a:t> Extreme </a:t>
            </a:r>
            <a:r>
              <a:rPr lang="nl-NL" altLang="nl-BE" sz="4000" dirty="0" err="1">
                <a:solidFill>
                  <a:srgbClr val="000000"/>
                </a:solidFill>
              </a:rPr>
              <a:t>programming</a:t>
            </a:r>
            <a:endParaRPr lang="nl-NL" altLang="nl-BE" sz="4000" dirty="0">
              <a:solidFill>
                <a:srgbClr val="000000"/>
              </a:solidFill>
            </a:endParaRPr>
          </a:p>
          <a:p>
            <a:pPr lvl="2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4000" dirty="0">
                <a:solidFill>
                  <a:srgbClr val="000000"/>
                </a:solidFill>
              </a:rPr>
              <a:t> Test </a:t>
            </a:r>
            <a:r>
              <a:rPr lang="nl-NL" altLang="nl-BE" sz="4000" dirty="0" err="1">
                <a:solidFill>
                  <a:srgbClr val="000000"/>
                </a:solidFill>
              </a:rPr>
              <a:t>driven</a:t>
            </a:r>
            <a:endParaRPr lang="nl-NL" altLang="nl-BE" sz="4000" dirty="0">
              <a:solidFill>
                <a:srgbClr val="000000"/>
              </a:solidFill>
            </a:endParaRPr>
          </a:p>
          <a:p>
            <a:pPr lvl="2">
              <a:spcBef>
                <a:spcPts val="600"/>
              </a:spcBef>
              <a:buClr>
                <a:srgbClr val="C0504D"/>
              </a:buClr>
              <a:buFont typeface="Times New Roman" panose="02020603050405020304" pitchFamily="18" charset="0"/>
              <a:buChar char="•"/>
            </a:pPr>
            <a:r>
              <a:rPr lang="nl-NL" altLang="nl-BE" sz="400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28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3181251" y="2204864"/>
            <a:ext cx="63367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11500" dirty="0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11500" dirty="0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452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4CE25E-CDF8-3448-A740-6F26820E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3</a:t>
            </a:fld>
            <a:endParaRPr lang="nl-BE" alt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BEC24-3A4E-734A-B83B-0E793E83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640" y="764704"/>
            <a:ext cx="7932840" cy="53000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23" y="496888"/>
            <a:ext cx="2968625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385756"/>
            <a:ext cx="59753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B69EFB0-CA3E-E940-858B-08F158FBA844}"/>
              </a:ext>
            </a:extLst>
          </p:cNvPr>
          <p:cNvGrpSpPr/>
          <p:nvPr/>
        </p:nvGrpSpPr>
        <p:grpSpPr>
          <a:xfrm>
            <a:off x="3359696" y="4941168"/>
            <a:ext cx="6717754" cy="1264168"/>
            <a:chOff x="1655763" y="5389494"/>
            <a:chExt cx="6717754" cy="1264168"/>
          </a:xfrm>
        </p:grpSpPr>
        <p:sp>
          <p:nvSpPr>
            <p:cNvPr id="15364" name="Line 4"/>
            <p:cNvSpPr>
              <a:spLocks noChangeShapeType="1"/>
            </p:cNvSpPr>
            <p:nvPr/>
          </p:nvSpPr>
          <p:spPr bwMode="auto">
            <a:xfrm flipV="1">
              <a:off x="2735263" y="5829300"/>
              <a:ext cx="1728787" cy="22225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365" name="Text Box 5"/>
            <p:cNvSpPr txBox="1">
              <a:spLocks noChangeArrowheads="1"/>
            </p:cNvSpPr>
            <p:nvPr/>
          </p:nvSpPr>
          <p:spPr bwMode="auto">
            <a:xfrm rot="21180000">
              <a:off x="2873352" y="5608341"/>
              <a:ext cx="1743075" cy="783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nl-BE" altLang="nl-BE" sz="1500" dirty="0">
                  <a:solidFill>
                    <a:srgbClr val="111111"/>
                  </a:solidFill>
                </a:rPr>
                <a:t>oplossing</a:t>
              </a:r>
            </a:p>
            <a:p>
              <a:pPr>
                <a:buClrTx/>
                <a:buFontTx/>
                <a:buNone/>
              </a:pPr>
              <a:endParaRPr lang="nl-BE" altLang="nl-BE" sz="1500" dirty="0">
                <a:solidFill>
                  <a:srgbClr val="111111"/>
                </a:solidFill>
              </a:endParaRPr>
            </a:p>
            <a:p>
              <a:pPr>
                <a:buClrTx/>
                <a:buFontTx/>
                <a:buNone/>
              </a:pPr>
              <a:r>
                <a:rPr lang="nl-BE" altLang="nl-BE" sz="1500" dirty="0">
                  <a:solidFill>
                    <a:srgbClr val="111111"/>
                  </a:solidFill>
                </a:rPr>
                <a:t>  </a:t>
              </a:r>
            </a:p>
          </p:txBody>
        </p:sp>
        <p:sp>
          <p:nvSpPr>
            <p:cNvPr id="15366" name="AutoShape 6"/>
            <p:cNvSpPr>
              <a:spLocks/>
            </p:cNvSpPr>
            <p:nvPr/>
          </p:nvSpPr>
          <p:spPr bwMode="auto">
            <a:xfrm>
              <a:off x="1655763" y="5688013"/>
              <a:ext cx="1079500" cy="863600"/>
            </a:xfrm>
            <a:prstGeom prst="roundRect">
              <a:avLst>
                <a:gd name="adj" fmla="val 181"/>
              </a:avLst>
            </a:prstGeom>
            <a:solidFill>
              <a:srgbClr val="CFE7F5"/>
            </a:solidFill>
            <a:ln w="9360" cap="flat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nl-BE" altLang="nl-BE" dirty="0">
                  <a:solidFill>
                    <a:srgbClr val="1C1C1C"/>
                  </a:solidFill>
                </a:rPr>
                <a:t>Student</a:t>
              </a:r>
            </a:p>
          </p:txBody>
        </p:sp>
        <p:sp>
          <p:nvSpPr>
            <p:cNvPr id="15367" name="Oval 7"/>
            <p:cNvSpPr>
              <a:spLocks/>
            </p:cNvSpPr>
            <p:nvPr/>
          </p:nvSpPr>
          <p:spPr bwMode="auto">
            <a:xfrm>
              <a:off x="4452202" y="5389494"/>
              <a:ext cx="1487947" cy="1264168"/>
            </a:xfrm>
            <a:prstGeom prst="ellipse">
              <a:avLst/>
            </a:prstGeom>
            <a:solidFill>
              <a:srgbClr val="CFE7F5"/>
            </a:solidFill>
            <a:ln w="9360" cap="flat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nl-BE" dirty="0">
                  <a:solidFill>
                    <a:schemeClr val="tx1"/>
                  </a:solidFill>
                </a:rPr>
                <a:t>Informatie </a:t>
              </a:r>
            </a:p>
            <a:p>
              <a:r>
                <a:rPr lang="nl-BE" dirty="0">
                  <a:solidFill>
                    <a:schemeClr val="tx1"/>
                  </a:solidFill>
                </a:rPr>
                <a:t>verwerken</a:t>
              </a:r>
            </a:p>
          </p:txBody>
        </p:sp>
        <p:sp>
          <p:nvSpPr>
            <p:cNvPr id="15368" name="AutoShape 8"/>
            <p:cNvSpPr>
              <a:spLocks/>
            </p:cNvSpPr>
            <p:nvPr/>
          </p:nvSpPr>
          <p:spPr bwMode="auto">
            <a:xfrm>
              <a:off x="7272338" y="5543550"/>
              <a:ext cx="1101179" cy="1008063"/>
            </a:xfrm>
            <a:prstGeom prst="roundRect">
              <a:avLst>
                <a:gd name="adj" fmla="val 157"/>
              </a:avLst>
            </a:prstGeom>
            <a:solidFill>
              <a:srgbClr val="CFE7F5"/>
            </a:solidFill>
            <a:ln w="9360" cap="flat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nl-BE" altLang="nl-BE" dirty="0">
                  <a:solidFill>
                    <a:srgbClr val="111111"/>
                  </a:solidFill>
                </a:rPr>
                <a:t>Lector</a:t>
              </a:r>
            </a:p>
          </p:txBody>
        </p:sp>
        <p:sp>
          <p:nvSpPr>
            <p:cNvPr id="15369" name="Line 9"/>
            <p:cNvSpPr>
              <a:spLocks noChangeShapeType="1"/>
            </p:cNvSpPr>
            <p:nvPr/>
          </p:nvSpPr>
          <p:spPr bwMode="auto">
            <a:xfrm>
              <a:off x="5940149" y="5922426"/>
              <a:ext cx="1332189" cy="236884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370" name="Text Box 10"/>
            <p:cNvSpPr txBox="1">
              <a:spLocks noChangeArrowheads="1"/>
            </p:cNvSpPr>
            <p:nvPr/>
          </p:nvSpPr>
          <p:spPr bwMode="auto">
            <a:xfrm rot="540000">
              <a:off x="5973737" y="5487783"/>
              <a:ext cx="1301746" cy="573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5000" rIns="90000" bIns="45000" anchor="ctr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nl-BE" altLang="nl-BE" sz="1500" dirty="0">
                  <a:solidFill>
                    <a:srgbClr val="111111"/>
                  </a:solidFill>
                </a:rPr>
                <a:t>verbeterde oplossing </a:t>
              </a:r>
            </a:p>
          </p:txBody>
        </p:sp>
      </p:grpSp>
      <p:sp>
        <p:nvSpPr>
          <p:cNvPr id="12" name="Text Box 2">
            <a:extLst>
              <a:ext uri="{FF2B5EF4-FFF2-40B4-BE49-F238E27FC236}">
                <a16:creationId xmlns:a16="http://schemas.microsoft.com/office/drawing/2014/main" id="{32D640D4-2F05-AA49-BFA4-438EF42D2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6314" y="438151"/>
            <a:ext cx="7831137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3600" dirty="0">
                <a:solidFill>
                  <a:srgbClr val="C00000"/>
                </a:solidFill>
              </a:rPr>
              <a:t>Software analyse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FB82CB-6C9A-0F41-B3BC-892A7115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4</a:t>
            </a:fld>
            <a:endParaRPr lang="nl-BE" altLang="nl-B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nks">
                <a:extLst>
                  <a:ext uri="{FF2B5EF4-FFF2-40B4-BE49-F238E27FC236}">
                    <a16:creationId xmlns:a16="http://schemas.microsoft.com/office/drawing/2014/main" id="{99DE7556-4152-244D-966F-C19B74A22B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8771234"/>
                  </p:ext>
                </p:extLst>
              </p:nvPr>
            </p:nvGraphicFramePr>
            <p:xfrm>
              <a:off x="8356702" y="-270697"/>
              <a:ext cx="2679001" cy="211018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9001" cy="211018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nks">
                <a:extLst>
                  <a:ext uri="{FF2B5EF4-FFF2-40B4-BE49-F238E27FC236}">
                    <a16:creationId xmlns:a16="http://schemas.microsoft.com/office/drawing/2014/main" id="{99DE7556-4152-244D-966F-C19B74A22B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6702" y="-270697"/>
                <a:ext cx="2679001" cy="211018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D105FE2-F56F-2243-9474-4CFD9875AF92}"/>
              </a:ext>
            </a:extLst>
          </p:cNvPr>
          <p:cNvSpPr/>
          <p:nvPr/>
        </p:nvSpPr>
        <p:spPr>
          <a:xfrm>
            <a:off x="2246313" y="1224842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73DCC1-D9B2-8940-B07A-B48223E45E59}"/>
              </a:ext>
            </a:extLst>
          </p:cNvPr>
          <p:cNvSpPr/>
          <p:nvPr/>
        </p:nvSpPr>
        <p:spPr>
          <a:xfrm>
            <a:off x="2264959" y="513089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CE73D3-7FB2-334E-851F-3D3103BE68E3}"/>
              </a:ext>
            </a:extLst>
          </p:cNvPr>
          <p:cNvSpPr/>
          <p:nvPr/>
        </p:nvSpPr>
        <p:spPr>
          <a:xfrm>
            <a:off x="2246312" y="306851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EBAC915-E4D3-AE44-AF4B-3618B04A45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2925603"/>
              </p:ext>
            </p:extLst>
          </p:nvPr>
        </p:nvGraphicFramePr>
        <p:xfrm>
          <a:off x="-168696" y="449306"/>
          <a:ext cx="11953328" cy="6388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911424" y="260648"/>
            <a:ext cx="7831137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nl-BE" altLang="nl-BE" sz="3600" dirty="0">
                <a:solidFill>
                  <a:srgbClr val="C00000"/>
                </a:solidFill>
              </a:rPr>
              <a:t>Software analyse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74418-C42B-4147-A1A6-246CA932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5</a:t>
            </a:fld>
            <a:endParaRPr lang="nl-BE" altLang="nl-B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Taken van een systeemanalist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E1735E-446F-FF4E-AE7E-3CF4AF460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589737"/>
              </p:ext>
            </p:extLst>
          </p:nvPr>
        </p:nvGraphicFramePr>
        <p:xfrm>
          <a:off x="-240704" y="153723"/>
          <a:ext cx="12097344" cy="7252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3E007A2-3279-5F49-8899-D0AAC27BB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4005064"/>
            <a:ext cx="3162300" cy="1638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485159-3D23-5941-89B6-20348255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24336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Taken van een systeemanalist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5758F05-11CA-544B-9B7A-6A314E84A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504940"/>
              </p:ext>
            </p:extLst>
          </p:nvPr>
        </p:nvGraphicFramePr>
        <p:xfrm>
          <a:off x="1469504" y="947855"/>
          <a:ext cx="10171112" cy="4997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CC69C78-48D7-5241-88BA-746CF5911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104" y="4099223"/>
            <a:ext cx="2667000" cy="2317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0D4E-83A3-0147-AA4E-109CDD91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7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280537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Taken van een systeemanalist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499C56-E126-E748-91D7-0EF95486B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645866"/>
              </p:ext>
            </p:extLst>
          </p:nvPr>
        </p:nvGraphicFramePr>
        <p:xfrm>
          <a:off x="1055440" y="46436"/>
          <a:ext cx="10657184" cy="719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82A69-2996-A74B-96C2-E5C9C8A9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8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47537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499C56-E126-E748-91D7-0EF95486B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6833129"/>
              </p:ext>
            </p:extLst>
          </p:nvPr>
        </p:nvGraphicFramePr>
        <p:xfrm>
          <a:off x="1055440" y="46436"/>
          <a:ext cx="10657184" cy="719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82A69-2996-A74B-96C2-E5C9C8A9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9</a:t>
            </a:fld>
            <a:endParaRPr lang="nl-BE" altLang="nl-BE"/>
          </a:p>
        </p:txBody>
      </p:sp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2246314" y="0"/>
            <a:ext cx="76993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nl-BE" altLang="nl-BE" sz="2600" dirty="0">
                <a:solidFill>
                  <a:srgbClr val="C0504D"/>
                </a:solidFill>
              </a:rPr>
              <a:t>Rollen</a:t>
            </a:r>
          </a:p>
        </p:txBody>
      </p:sp>
      <p:pic>
        <p:nvPicPr>
          <p:cNvPr id="1026" name="Picture 2" descr="Image result for superman actors">
            <a:extLst>
              <a:ext uri="{FF2B5EF4-FFF2-40B4-BE49-F238E27FC236}">
                <a16:creationId xmlns:a16="http://schemas.microsoft.com/office/drawing/2014/main" id="{7A64AD09-C442-F340-A0C3-620837F62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968774"/>
            <a:ext cx="1737097" cy="17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uperman actors">
            <a:extLst>
              <a:ext uri="{FF2B5EF4-FFF2-40B4-BE49-F238E27FC236}">
                <a16:creationId xmlns:a16="http://schemas.microsoft.com/office/drawing/2014/main" id="{2CED6CC2-B4CB-454F-9CFA-07F3E720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020" y="3076456"/>
            <a:ext cx="1737097" cy="12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uperman actors">
            <a:extLst>
              <a:ext uri="{FF2B5EF4-FFF2-40B4-BE49-F238E27FC236}">
                <a16:creationId xmlns:a16="http://schemas.microsoft.com/office/drawing/2014/main" id="{4588A784-BCDF-EA4B-BD43-63E607EB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64" y="4797152"/>
            <a:ext cx="1737097" cy="142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B0556-3C0C-C243-8F22-DB02BFB9A7FC}"/>
              </a:ext>
            </a:extLst>
          </p:cNvPr>
          <p:cNvSpPr txBox="1"/>
          <p:nvPr/>
        </p:nvSpPr>
        <p:spPr>
          <a:xfrm>
            <a:off x="3759962" y="904566"/>
            <a:ext cx="7871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Analyst </a:t>
            </a:r>
            <a:r>
              <a:rPr lang="en-GB" sz="2400" b="1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case) </a:t>
            </a:r>
          </a:p>
          <a:p>
            <a:pPr algn="l"/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willen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bereiken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het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haalbaar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B37B4-1C5D-A040-A495-E0A4C41C2B38}"/>
              </a:ext>
            </a:extLst>
          </p:cNvPr>
          <p:cNvSpPr txBox="1"/>
          <p:nvPr/>
        </p:nvSpPr>
        <p:spPr>
          <a:xfrm>
            <a:off x="3791744" y="3126409"/>
            <a:ext cx="840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Analyst </a:t>
            </a:r>
            <a:r>
              <a:rPr lang="en-GB" sz="2400" b="1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Functionaliteiten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algn="l"/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moet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het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doen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935A8-364E-6143-A6DB-AF6031919750}"/>
              </a:ext>
            </a:extLst>
          </p:cNvPr>
          <p:cNvSpPr txBox="1"/>
          <p:nvPr/>
        </p:nvSpPr>
        <p:spPr>
          <a:xfrm>
            <a:off x="3791743" y="4976279"/>
            <a:ext cx="802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Analyst </a:t>
            </a:r>
            <a:r>
              <a:rPr lang="en-GB" sz="2400" dirty="0">
                <a:solidFill>
                  <a:schemeClr val="tx1"/>
                </a:solidFill>
                <a:cs typeface="Arial" panose="020B0604020202020204" pitchFamily="34" charset="0"/>
              </a:rPr>
              <a:t>(Design)</a:t>
            </a:r>
            <a:r>
              <a:rPr lang="en-GB" sz="24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GB" sz="24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gaan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het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doen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691006-A955-1A4C-965F-F62A682F833A}"/>
              </a:ext>
            </a:extLst>
          </p:cNvPr>
          <p:cNvSpPr/>
          <p:nvPr/>
        </p:nvSpPr>
        <p:spPr>
          <a:xfrm>
            <a:off x="2622232" y="1820597"/>
            <a:ext cx="826752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		 </a:t>
            </a:r>
            <a:r>
              <a:rPr lang="en-GB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Studenten</a:t>
            </a:r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ons</a:t>
            </a:r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product laten </a:t>
            </a:r>
            <a:r>
              <a:rPr lang="en-GB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kopen</a:t>
            </a:r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  <a:p>
            <a:pPr algn="ctr"/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					 Website </a:t>
            </a:r>
            <a:r>
              <a:rPr lang="en-GB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kost</a:t>
            </a:r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 40K </a:t>
            </a:r>
            <a:r>
              <a:rPr lang="en-GB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en</a:t>
            </a:r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 </a:t>
            </a:r>
            <a:r>
              <a:rPr lang="en-GB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levert</a:t>
            </a:r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 elk </a:t>
            </a:r>
            <a:r>
              <a:rPr lang="en-GB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jaar</a:t>
            </a:r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 20K op.</a:t>
            </a:r>
            <a:endParaRPr lang="en-GB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30365E-0885-3E4F-829F-74BB37A32A3D}"/>
              </a:ext>
            </a:extLst>
          </p:cNvPr>
          <p:cNvSpPr/>
          <p:nvPr/>
        </p:nvSpPr>
        <p:spPr>
          <a:xfrm>
            <a:off x="4517474" y="3946056"/>
            <a:ext cx="767452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GB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Knop “</a:t>
            </a:r>
            <a:r>
              <a:rPr lang="en-GB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studentkortingen</a:t>
            </a:r>
            <a:r>
              <a:rPr lang="en-GB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 op website </a:t>
            </a:r>
            <a:r>
              <a:rPr lang="en-GB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toont</a:t>
            </a:r>
            <a:r>
              <a:rPr lang="en-GB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</a:t>
            </a:r>
            <a:r>
              <a:rPr lang="en-GB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kortingen</a:t>
            </a:r>
            <a:r>
              <a:rPr lang="en-GB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5A45D9-B155-904E-A923-1CC2E8A33E25}"/>
              </a:ext>
            </a:extLst>
          </p:cNvPr>
          <p:cNvSpPr/>
          <p:nvPr/>
        </p:nvSpPr>
        <p:spPr>
          <a:xfrm>
            <a:off x="4517474" y="5736955"/>
            <a:ext cx="76745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GB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</a:t>
            </a:r>
            <a:r>
              <a:rPr lang="en-GB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slaan</a:t>
            </a:r>
            <a:r>
              <a:rPr lang="en-GB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</a:t>
            </a:r>
            <a:r>
              <a:rPr lang="en-GB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kortingen</a:t>
            </a:r>
            <a:r>
              <a:rPr lang="en-GB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op in </a:t>
            </a:r>
            <a:r>
              <a:rPr lang="en-GB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een</a:t>
            </a:r>
            <a:r>
              <a:rPr lang="en-GB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SQL Server database in de </a:t>
            </a:r>
            <a:r>
              <a:rPr lang="en-GB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tabel</a:t>
            </a:r>
            <a:r>
              <a:rPr lang="en-GB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“</a:t>
            </a:r>
            <a:r>
              <a:rPr lang="en-GB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Kortingen</a:t>
            </a:r>
            <a:r>
              <a:rPr lang="en-GB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600190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1016</Words>
  <Application>Microsoft Macintosh PowerPoint</Application>
  <PresentationFormat>Widescreen</PresentationFormat>
  <Paragraphs>349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Algerian</vt:lpstr>
      <vt:lpstr>Arial</vt:lpstr>
      <vt:lpstr>Century Gothic</vt:lpstr>
      <vt:lpstr>Times New Roman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Software analyse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Eyken Koen</dc:creator>
  <cp:lastModifiedBy>Van Eyken Koen</cp:lastModifiedBy>
  <cp:revision>55</cp:revision>
  <cp:lastPrinted>2016-11-10T12:44:11Z</cp:lastPrinted>
  <dcterms:created xsi:type="dcterms:W3CDTF">2013-03-08T10:37:44Z</dcterms:created>
  <dcterms:modified xsi:type="dcterms:W3CDTF">2021-02-22T13:12:35Z</dcterms:modified>
</cp:coreProperties>
</file>